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858000" cy="9144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28BEAC-7AEC-4529-B3A4-ADD7DE33838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4D29CCC-5D2F-4397-9DDD-A62B17FFE61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F3F26EA-D9B7-4105-B753-9F6579EDF25D}" type="slidenum">
              <a:t>‹#›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3D4744E-AB3C-4E2C-B3AB-9B4AB60DA57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2B021ED-F410-4BBE-93DC-DC814C5DB56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857160" y="1496520"/>
            <a:ext cx="5142960" cy="1475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947D3D-C8FC-4B4B-8D67-8B5E5B3E8F9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3FA158-D1F1-4BE7-A846-5BECDA4E1AF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6A4D2-51FC-490D-87E1-7F1C2BDA98E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0140206-839F-4101-B93B-4AC35611DE4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C97A1A0-7685-420C-BE7B-2782A6E67AA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CBCB051-8D9B-446F-A0BA-F5F802008EB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242964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451656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34272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242964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451656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CC82BE0-10E2-4931-9D10-60E5227CEA6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57160" y="1496520"/>
            <a:ext cx="5142960" cy="31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2271600" y="8475120"/>
            <a:ext cx="2313720" cy="486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4843440" y="8475120"/>
            <a:ext cx="1542240" cy="486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ru-RU" sz="67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0641921-3288-4CC6-BE37-04583B1B74D0}" type="slidenum">
              <a:rPr lang="ru-RU" sz="67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ru-RU" sz="67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71600" y="8475120"/>
            <a:ext cx="1542240" cy="486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40120" y="3707640"/>
            <a:ext cx="6035040" cy="74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marL="457200" indent="-457200">
              <a:lnSpc>
                <a:spcPct val="90000"/>
              </a:lnSpc>
              <a:buClr>
                <a:srgbClr val="385623"/>
              </a:buClr>
              <a:buFont typeface="Arial"/>
              <a:buChar char="•"/>
            </a:pPr>
            <a:r>
              <a:rPr lang="ru-RU" sz="2400" b="1" strike="noStrike" spc="-1">
                <a:solidFill>
                  <a:srgbClr val="385623"/>
                </a:solidFill>
                <a:latin typeface="Calibri Light"/>
              </a:rPr>
              <a:t>350 000 руб. </a:t>
            </a:r>
            <a:br>
              <a:rPr sz="2400"/>
            </a:br>
            <a:r>
              <a:rPr lang="ru-RU" sz="2400" b="0" i="1" strike="noStrike" spc="-1">
                <a:solidFill>
                  <a:srgbClr val="000000"/>
                </a:solidFill>
                <a:latin typeface="Calibri Light"/>
              </a:rPr>
              <a:t>на ведение своего дела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646440" y="991080"/>
            <a:ext cx="3210840" cy="1852920"/>
          </a:xfrm>
          <a:prstGeom prst="rect">
            <a:avLst/>
          </a:prstGeom>
          <a:solidFill>
            <a:srgbClr val="F4B183"/>
          </a:solidFill>
          <a:ln w="0">
            <a:noFill/>
          </a:ln>
        </p:spPr>
        <p:txBody>
          <a:bodyPr lIns="0" tIns="0" rIns="0" bIns="0" anchor="t">
            <a:normAutofit fontScale="87000"/>
          </a:bodyPr>
          <a:lstStyle/>
          <a:p>
            <a:pPr algn="ctr">
              <a:lnSpc>
                <a:spcPct val="90000"/>
              </a:lnSpc>
              <a:spcBef>
                <a:spcPts val="564"/>
              </a:spcBef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Помощь от государства</a:t>
            </a:r>
            <a:endParaRPr lang="ru-RU" sz="440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spcBef>
                <a:spcPts val="564"/>
              </a:spcBef>
              <a:buNone/>
              <a:tabLst>
                <a:tab pos="0" algn="l"/>
              </a:tabLst>
            </a:pPr>
            <a:endParaRPr lang="ru-RU" sz="135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spcBef>
                <a:spcPts val="564"/>
              </a:spcBef>
              <a:buNone/>
              <a:tabLst>
                <a:tab pos="0" algn="l"/>
              </a:tabLst>
            </a:pPr>
            <a:endParaRPr lang="ru-RU" sz="135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spcBef>
                <a:spcPts val="564"/>
              </a:spcBef>
              <a:buNone/>
              <a:tabLst>
                <a:tab pos="0" algn="l"/>
              </a:tabLst>
            </a:pPr>
            <a:r>
              <a:rPr lang="ru-RU" sz="135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400" b="0" i="1" strike="noStrike" spc="-1">
                <a:solidFill>
                  <a:srgbClr val="385623"/>
                </a:solidFill>
                <a:latin typeface="Calibri"/>
              </a:rPr>
              <a:t>Социальный контракт</a:t>
            </a:r>
            <a:endParaRPr lang="ru-RU" sz="2400" b="0" strike="noStrike" spc="-1">
              <a:latin typeface="XO Oriel"/>
            </a:endParaRPr>
          </a:p>
        </p:txBody>
      </p:sp>
      <p:pic>
        <p:nvPicPr>
          <p:cNvPr id="42" name="Рисунок 4"/>
          <p:cNvPicPr/>
          <p:nvPr/>
        </p:nvPicPr>
        <p:blipFill>
          <a:blip r:embed="rId2"/>
          <a:stretch/>
        </p:blipFill>
        <p:spPr>
          <a:xfrm>
            <a:off x="0" y="358560"/>
            <a:ext cx="3522960" cy="3116880"/>
          </a:xfrm>
          <a:prstGeom prst="rect">
            <a:avLst/>
          </a:prstGeom>
          <a:ln w="0">
            <a:noFill/>
          </a:ln>
        </p:spPr>
      </p:pic>
      <p:sp>
        <p:nvSpPr>
          <p:cNvPr id="43" name="Заголовок 1"/>
          <p:cNvSpPr/>
          <p:nvPr/>
        </p:nvSpPr>
        <p:spPr>
          <a:xfrm>
            <a:off x="240120" y="3948480"/>
            <a:ext cx="6553440" cy="123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marL="457200" indent="-457200">
              <a:lnSpc>
                <a:spcPct val="90000"/>
              </a:lnSpc>
              <a:buClr>
                <a:srgbClr val="385623"/>
              </a:buClr>
              <a:buFont typeface="Arial"/>
              <a:buChar char="•"/>
            </a:pPr>
            <a:r>
              <a:rPr lang="ru-RU" sz="2400" b="1" strike="noStrike" spc="-1">
                <a:solidFill>
                  <a:srgbClr val="385623"/>
                </a:solidFill>
                <a:latin typeface="Calibri Light"/>
                <a:ea typeface="DejaVu Sans"/>
              </a:rPr>
              <a:t>200 000 руб. </a:t>
            </a:r>
            <a:br>
              <a:rPr sz="2400"/>
            </a:br>
            <a:r>
              <a:rPr lang="ru-RU" sz="2400" b="0" i="1" strike="noStrike" spc="-1">
                <a:solidFill>
                  <a:srgbClr val="000000"/>
                </a:solidFill>
                <a:latin typeface="Calibri Light"/>
                <a:ea typeface="DejaVu Sans"/>
              </a:rPr>
              <a:t>на создание личного подсобного хозяйства </a:t>
            </a:r>
            <a:endParaRPr lang="ru-RU" sz="2400" b="0" strike="noStrike" spc="-1">
              <a:latin typeface="XO Oriel"/>
            </a:endParaRPr>
          </a:p>
        </p:txBody>
      </p:sp>
      <p:sp>
        <p:nvSpPr>
          <p:cNvPr id="44" name="Заголовок 1"/>
          <p:cNvSpPr/>
          <p:nvPr/>
        </p:nvSpPr>
        <p:spPr>
          <a:xfrm>
            <a:off x="240120" y="5160960"/>
            <a:ext cx="6206040" cy="123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250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buNone/>
            </a:pPr>
            <a:endParaRPr lang="ru-RU" sz="3380" b="0" strike="noStrike" spc="-1">
              <a:latin typeface="XO Oriel"/>
            </a:endParaRPr>
          </a:p>
        </p:txBody>
      </p:sp>
      <p:sp>
        <p:nvSpPr>
          <p:cNvPr id="45" name="Заголовок 1"/>
          <p:cNvSpPr/>
          <p:nvPr/>
        </p:nvSpPr>
        <p:spPr>
          <a:xfrm>
            <a:off x="117720" y="6199560"/>
            <a:ext cx="5702760" cy="123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2100" b="0" strike="noStrike" spc="-1">
                <a:solidFill>
                  <a:srgbClr val="C55A11"/>
                </a:solidFill>
                <a:latin typeface="Calibri"/>
                <a:ea typeface="DejaVu Sans"/>
              </a:rPr>
              <a:t>Подать заявку можно в мобильном приложении «Социальный контракт» </a:t>
            </a:r>
            <a:endParaRPr lang="ru-RU" sz="210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buNone/>
            </a:pPr>
            <a:endParaRPr lang="ru-RU" sz="3380" b="0" strike="noStrike" spc="-1">
              <a:latin typeface="XO Oriel"/>
            </a:endParaRPr>
          </a:p>
        </p:txBody>
      </p:sp>
      <p:pic>
        <p:nvPicPr>
          <p:cNvPr id="46" name="Picture 5"/>
          <p:cNvPicPr/>
          <p:nvPr/>
        </p:nvPicPr>
        <p:blipFill>
          <a:blip r:embed="rId3"/>
          <a:stretch/>
        </p:blipFill>
        <p:spPr>
          <a:xfrm>
            <a:off x="5661720" y="6490440"/>
            <a:ext cx="943200" cy="887040"/>
          </a:xfrm>
          <a:prstGeom prst="rect">
            <a:avLst/>
          </a:prstGeom>
          <a:ln w="0">
            <a:noFill/>
          </a:ln>
        </p:spPr>
      </p:pic>
      <p:pic>
        <p:nvPicPr>
          <p:cNvPr id="47" name="Picture 7" descr="https://happygamer.com/wp-content/uploads/2019/12/549c86f65441f518444c9443e2fd8d6b-1536x731.png"/>
          <p:cNvPicPr/>
          <p:nvPr/>
        </p:nvPicPr>
        <p:blipFill>
          <a:blip r:embed="rId4"/>
          <a:srcRect l="26722" t="38586" r="23745" b="36425"/>
          <a:stretch/>
        </p:blipFill>
        <p:spPr>
          <a:xfrm>
            <a:off x="5661720" y="6309360"/>
            <a:ext cx="943200" cy="212760"/>
          </a:xfrm>
          <a:prstGeom prst="rect">
            <a:avLst/>
          </a:prstGeom>
          <a:ln w="0">
            <a:noFill/>
          </a:ln>
        </p:spPr>
      </p:pic>
      <p:sp>
        <p:nvSpPr>
          <p:cNvPr id="48" name="Заголовок 1"/>
          <p:cNvSpPr/>
          <p:nvPr/>
        </p:nvSpPr>
        <p:spPr>
          <a:xfrm>
            <a:off x="240120" y="7559280"/>
            <a:ext cx="5780880" cy="145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5000"/>
          </a:bodyPr>
          <a:lstStyle/>
          <a:p>
            <a:pPr>
              <a:lnSpc>
                <a:spcPct val="90000"/>
              </a:lnSpc>
              <a:buNone/>
            </a:pPr>
            <a:r>
              <a:rPr lang="ru-RU" sz="2500" b="1" strike="noStrike" spc="-1">
                <a:solidFill>
                  <a:srgbClr val="385623"/>
                </a:solidFill>
                <a:latin typeface="Calibri Light"/>
                <a:ea typeface="DejaVu Sans"/>
              </a:rPr>
              <a:t>Узнать подробности и задать вопросы </a:t>
            </a:r>
            <a:endParaRPr lang="ru-RU" sz="2500" b="0" strike="noStrike" spc="-1">
              <a:latin typeface="XO Oriel"/>
            </a:endParaRPr>
          </a:p>
          <a:p>
            <a:pPr>
              <a:lnSpc>
                <a:spcPct val="90000"/>
              </a:lnSpc>
              <a:buNone/>
            </a:pPr>
            <a:endParaRPr lang="ru-RU" sz="1800" b="0" strike="noStrike" spc="-1">
              <a:latin typeface="XO Oriel"/>
            </a:endParaRPr>
          </a:p>
          <a:p>
            <a:pPr marL="285840" indent="-285840">
              <a:lnSpc>
                <a:spcPct val="90000"/>
              </a:lnSpc>
              <a:buClr>
                <a:srgbClr val="385623"/>
              </a:buClr>
              <a:buFont typeface="StarSymbol"/>
              <a:buChar char="-"/>
            </a:pPr>
            <a:r>
              <a:rPr lang="ru-RU" sz="1800" b="0" strike="noStrike" spc="-1">
                <a:solidFill>
                  <a:srgbClr val="385623"/>
                </a:solidFill>
                <a:latin typeface="Calibri Light"/>
                <a:ea typeface="DejaVu Sans"/>
              </a:rPr>
              <a:t>по телефону 8-47467-77427, 8-901-910-73-71</a:t>
            </a:r>
            <a:endParaRPr lang="ru-RU" sz="1800" b="0" strike="noStrike" spc="-1">
              <a:latin typeface="XO Oriel"/>
            </a:endParaRPr>
          </a:p>
          <a:p>
            <a:pPr>
              <a:lnSpc>
                <a:spcPct val="90000"/>
              </a:lnSpc>
              <a:buNone/>
            </a:pPr>
            <a:endParaRPr lang="ru-RU" sz="2500" b="0" strike="noStrike" spc="-1">
              <a:latin typeface="XO Oriel"/>
            </a:endParaRPr>
          </a:p>
          <a:p>
            <a:pPr>
              <a:lnSpc>
                <a:spcPct val="90000"/>
              </a:lnSpc>
              <a:buNone/>
            </a:pPr>
            <a:r>
              <a:rPr lang="ru-RU" sz="1800" b="0" strike="noStrike" spc="-1">
                <a:solidFill>
                  <a:srgbClr val="385623"/>
                </a:solidFill>
                <a:latin typeface="Calibri Light"/>
                <a:ea typeface="DejaVu Sans"/>
              </a:rPr>
              <a:t>-    в официальной группе </a:t>
            </a:r>
            <a:r>
              <a:rPr lang="en-US" sz="1800" b="1" strike="noStrike" spc="-1">
                <a:solidFill>
                  <a:srgbClr val="385623"/>
                </a:solidFill>
                <a:latin typeface="Calibri Light"/>
                <a:ea typeface="DejaVu Sans"/>
              </a:rPr>
              <a:t>vk.com</a:t>
            </a:r>
            <a:r>
              <a:rPr lang="ru-RU" sz="1800" b="1" strike="noStrike" spc="-1">
                <a:solidFill>
                  <a:srgbClr val="385623"/>
                </a:solidFill>
                <a:latin typeface="Calibri Light"/>
                <a:ea typeface="DejaVu Sans"/>
              </a:rPr>
              <a:t> </a:t>
            </a:r>
            <a:r>
              <a:rPr lang="en-US" sz="1800" b="1" strike="noStrike" spc="-1">
                <a:solidFill>
                  <a:srgbClr val="385623"/>
                </a:solidFill>
                <a:latin typeface="Calibri Light"/>
                <a:ea typeface="DejaVu Sans"/>
              </a:rPr>
              <a:t>@szn48</a:t>
            </a:r>
            <a:endParaRPr lang="ru-RU" sz="1800" b="0" strike="noStrike" spc="-1">
              <a:latin typeface="XO Oriel"/>
            </a:endParaRPr>
          </a:p>
          <a:p>
            <a:pPr algn="ctr">
              <a:lnSpc>
                <a:spcPct val="90000"/>
              </a:lnSpc>
              <a:buNone/>
            </a:pPr>
            <a:endParaRPr lang="ru-RU" sz="3380" b="0" strike="noStrike" spc="-1">
              <a:latin typeface="XO Oriel"/>
            </a:endParaRPr>
          </a:p>
        </p:txBody>
      </p:sp>
      <p:pic>
        <p:nvPicPr>
          <p:cNvPr id="49" name="Рисунок 12"/>
          <p:cNvPicPr/>
          <p:nvPr/>
        </p:nvPicPr>
        <p:blipFill>
          <a:blip r:embed="rId5"/>
          <a:stretch/>
        </p:blipFill>
        <p:spPr>
          <a:xfrm>
            <a:off x="5661720" y="7978680"/>
            <a:ext cx="943200" cy="943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42</Words>
  <Application>Microsoft Office PowerPoint</Application>
  <PresentationFormat>Экран (4:3)</PresentationFormat>
  <Paragraphs>12</Paragraphs>
  <Slides>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350 000 руб.  на ведение своего дела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350 000 руб.  на ведение своего дела</dc:title>
  <dc:subject/>
  <dc:creator>Савенкова Ольга Викторовна</dc:creator>
  <dc:description/>
  <cp:lastModifiedBy>Инна Инна</cp:lastModifiedBy>
  <cp:revision>10</cp:revision>
  <dcterms:created xsi:type="dcterms:W3CDTF">2022-07-25T06:45:57Z</dcterms:created>
  <dcterms:modified xsi:type="dcterms:W3CDTF">2023-11-10T07:33:31Z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</vt:i4>
  </property>
</Properties>
</file>