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7FBFCC6-B8AC-431D-82A9-99985C4670C4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58186B9-4761-4F6E-8571-E709151633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BFCC6-B8AC-431D-82A9-99985C4670C4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186B9-4761-4F6E-8571-E709151633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BFCC6-B8AC-431D-82A9-99985C4670C4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186B9-4761-4F6E-8571-E709151633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7FBFCC6-B8AC-431D-82A9-99985C4670C4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58186B9-4761-4F6E-8571-E709151633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7FBFCC6-B8AC-431D-82A9-99985C4670C4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58186B9-4761-4F6E-8571-E709151633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BFCC6-B8AC-431D-82A9-99985C4670C4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186B9-4761-4F6E-8571-E709151633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BFCC6-B8AC-431D-82A9-99985C4670C4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186B9-4761-4F6E-8571-E709151633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7FBFCC6-B8AC-431D-82A9-99985C4670C4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58186B9-4761-4F6E-8571-E709151633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BFCC6-B8AC-431D-82A9-99985C4670C4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186B9-4761-4F6E-8571-E709151633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7FBFCC6-B8AC-431D-82A9-99985C4670C4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58186B9-4761-4F6E-8571-E709151633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7FBFCC6-B8AC-431D-82A9-99985C4670C4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58186B9-4761-4F6E-8571-E709151633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7FBFCC6-B8AC-431D-82A9-99985C4670C4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58186B9-4761-4F6E-8571-E7091516336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2852936"/>
            <a:ext cx="6984776" cy="151216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Развитие креативного мышления средствами различных видов творчества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70" y="5003322"/>
            <a:ext cx="6715172" cy="13716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err="1" smtClean="0">
                <a:solidFill>
                  <a:schemeClr val="tx1"/>
                </a:solidFill>
              </a:rPr>
              <a:t>Филипова</a:t>
            </a:r>
            <a:r>
              <a:rPr lang="ru-RU" dirty="0" smtClean="0">
                <a:solidFill>
                  <a:schemeClr val="tx1"/>
                </a:solidFill>
              </a:rPr>
              <a:t>  Е. А</a:t>
            </a:r>
            <a:r>
              <a:rPr lang="ru-RU" dirty="0" smtClean="0">
                <a:solidFill>
                  <a:schemeClr val="tx1"/>
                </a:solidFill>
              </a:rPr>
              <a:t>., старший методист, учитель технологии и ИЗО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Курганова </a:t>
            </a:r>
            <a:r>
              <a:rPr lang="ru-RU" dirty="0" smtClean="0">
                <a:solidFill>
                  <a:schemeClr val="tx1"/>
                </a:solidFill>
              </a:rPr>
              <a:t>Т. Н., учитель начальных классов</a:t>
            </a: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2020 год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Пользователь\Downloads\IMG-20190823-WA00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764704"/>
            <a:ext cx="3600400" cy="1996729"/>
          </a:xfrm>
          <a:prstGeom prst="rect">
            <a:avLst/>
          </a:prstGeom>
          <a:noFill/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1691680" y="260648"/>
            <a:ext cx="6172200" cy="5760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МБОО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«Куликовская СОШ»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908720"/>
            <a:ext cx="7787208" cy="4873752"/>
          </a:xfrm>
        </p:spPr>
        <p:txBody>
          <a:bodyPr/>
          <a:lstStyle/>
          <a:p>
            <a:r>
              <a:rPr lang="ru-RU" b="1" dirty="0" smtClean="0"/>
              <a:t>Цель:</a:t>
            </a:r>
            <a:r>
              <a:rPr lang="ru-RU" dirty="0" smtClean="0"/>
              <a:t> Повышение  компетенции педагогов по развитию  креативного  творческого мышления обучающихся</a:t>
            </a:r>
          </a:p>
          <a:p>
            <a:r>
              <a:rPr lang="ru-RU" b="1" dirty="0" smtClean="0"/>
              <a:t>Задачи:</a:t>
            </a:r>
            <a:endParaRPr lang="ru-RU" dirty="0" smtClean="0"/>
          </a:p>
          <a:p>
            <a:r>
              <a:rPr lang="ru-RU" dirty="0" smtClean="0"/>
              <a:t>1. Раскрыть сущность и особен­ности креативного  мышления обучающихся.</a:t>
            </a:r>
          </a:p>
          <a:p>
            <a:r>
              <a:rPr lang="ru-RU" dirty="0" smtClean="0"/>
              <a:t>2. Выявить  способы развития  креативного  мышления обучающихся.</a:t>
            </a:r>
          </a:p>
          <a:p>
            <a:r>
              <a:rPr lang="ru-RU" dirty="0" smtClean="0"/>
              <a:t>4. Обобщить опыт работы педагогов по развитию креативного мышления на кружковых занятиях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355976" y="1196752"/>
            <a:ext cx="4176464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200" b="1" dirty="0" smtClean="0"/>
              <a:t>  </a:t>
            </a:r>
            <a:endParaRPr lang="ru-RU" dirty="0"/>
          </a:p>
        </p:txBody>
      </p:sp>
      <p:pic>
        <p:nvPicPr>
          <p:cNvPr id="2050" name="Picture 2" descr="C:\Users\Пользователь\Downloads\85e9604804e84cc0df05777cc2ad17ae.jpg"/>
          <p:cNvPicPr>
            <a:picLocks noChangeAspect="1" noChangeArrowheads="1"/>
          </p:cNvPicPr>
          <p:nvPr/>
        </p:nvPicPr>
        <p:blipFill>
          <a:blip r:embed="rId2" cstate="print"/>
          <a:srcRect r="13406"/>
          <a:stretch>
            <a:fillRect/>
          </a:stretch>
        </p:blipFill>
        <p:spPr bwMode="auto">
          <a:xfrm>
            <a:off x="179512" y="1268760"/>
            <a:ext cx="3304789" cy="3816424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63888" y="1124744"/>
            <a:ext cx="5235352" cy="4383360"/>
          </a:xfrm>
        </p:spPr>
        <p:txBody>
          <a:bodyPr>
            <a:normAutofit/>
          </a:bodyPr>
          <a:lstStyle/>
          <a:p>
            <a:r>
              <a:rPr lang="ru-RU" sz="2200" b="1" dirty="0" smtClean="0">
                <a:solidFill>
                  <a:schemeClr val="tx1"/>
                </a:solidFill>
              </a:rPr>
              <a:t>           «Если ученик в школе не научился сам ничего творить, то и в жизни он всегда будет только подражать, копировать, так как мало таких, которые бы, научившись копировать, умели сделать самостоятельное приложение этих сведений". </a:t>
            </a:r>
            <a:br>
              <a:rPr lang="ru-RU" sz="2200" b="1" dirty="0" smtClean="0">
                <a:solidFill>
                  <a:schemeClr val="tx1"/>
                </a:solidFill>
              </a:rPr>
            </a:br>
            <a:r>
              <a:rPr lang="ru-RU" sz="2200" b="1" dirty="0" smtClean="0">
                <a:solidFill>
                  <a:schemeClr val="tx1"/>
                </a:solidFill>
              </a:rPr>
              <a:t>                                   Л. Н. Толстой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7467600" cy="5902472"/>
          </a:xfrm>
        </p:spPr>
        <p:txBody>
          <a:bodyPr>
            <a:normAutofit/>
          </a:bodyPr>
          <a:lstStyle/>
          <a:p>
            <a:r>
              <a:rPr lang="ru-RU" b="1" dirty="0" smtClean="0"/>
              <a:t>Креативность</a:t>
            </a:r>
            <a:r>
              <a:rPr lang="ru-RU" dirty="0" smtClean="0"/>
              <a:t> (от англ.- создавать) — творческие способности индивида, характеризующиеся готовностью к созданию принципиально новых идей, отклоняющихся от традиционных или принятых схем мышления и входящие в структуру одаренности в качестве независимого фактора, а так же способность решать проблемы, возникающие внутри статичных систем.</a:t>
            </a:r>
          </a:p>
          <a:p>
            <a:r>
              <a:rPr lang="ru-RU" dirty="0" smtClean="0"/>
              <a:t> </a:t>
            </a:r>
            <a:r>
              <a:rPr lang="ru-RU" b="1" dirty="0" smtClean="0"/>
              <a:t>Творчество </a:t>
            </a:r>
            <a:r>
              <a:rPr lang="ru-RU" b="1" dirty="0" smtClean="0"/>
              <a:t>–</a:t>
            </a:r>
            <a:r>
              <a:rPr lang="ru-RU" dirty="0" smtClean="0"/>
              <a:t> это способность удивляться и познавать, умение находить решения в нестандартных ситуациях. Это нацеленность на открытие нового и способность к глубокому осознанию своего опыта.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136904" cy="994122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tx1"/>
                </a:solidFill>
              </a:rPr>
              <a:t>Технологии креативного мышления: 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2204864"/>
            <a:ext cx="7467600" cy="3484984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 «Мозговой штурм»;</a:t>
            </a:r>
          </a:p>
          <a:p>
            <a:r>
              <a:rPr lang="ru-RU" sz="3200" b="1" dirty="0" smtClean="0"/>
              <a:t>«Метод фокальных объектов»</a:t>
            </a:r>
            <a:r>
              <a:rPr lang="ru-RU" sz="3200" dirty="0" smtClean="0"/>
              <a:t> ;</a:t>
            </a:r>
          </a:p>
          <a:p>
            <a:r>
              <a:rPr lang="ru-RU" sz="3200" b="1" dirty="0" smtClean="0"/>
              <a:t>«Шесть шляп мышления»;</a:t>
            </a:r>
          </a:p>
          <a:p>
            <a:r>
              <a:rPr lang="ru-RU" sz="3200" b="1" dirty="0" smtClean="0"/>
              <a:t>«Метод гирлянд ассоциаций»;</a:t>
            </a:r>
          </a:p>
          <a:p>
            <a:r>
              <a:rPr lang="ru-RU" sz="3200" b="1" dirty="0" smtClean="0"/>
              <a:t>«Метод маленьких человечков</a:t>
            </a:r>
            <a:r>
              <a:rPr lang="ru-RU" sz="3200" b="1" dirty="0" smtClean="0"/>
              <a:t>» и др.</a:t>
            </a:r>
            <a:r>
              <a:rPr lang="ru-RU" sz="3200" dirty="0" smtClean="0"/>
              <a:t> </a:t>
            </a:r>
            <a:endParaRPr lang="ru-RU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Упражнение «Мешочек пожеланий»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074" name="Picture 2" descr="C:\Users\Пользователь\Downloads\131021145657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 t="18317"/>
          <a:stretch>
            <a:fillRect/>
          </a:stretch>
        </p:blipFill>
        <p:spPr bwMode="auto">
          <a:xfrm>
            <a:off x="2195736" y="1412776"/>
            <a:ext cx="4080576" cy="51125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221088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Благодарим за внимание!</a:t>
            </a:r>
            <a:endParaRPr lang="ru-RU" sz="4400" b="1" dirty="0">
              <a:solidFill>
                <a:schemeClr val="tx1"/>
              </a:solidFill>
            </a:endParaRPr>
          </a:p>
        </p:txBody>
      </p:sp>
      <p:pic>
        <p:nvPicPr>
          <p:cNvPr id="4098" name="Picture 2" descr="C:\Users\Пользователь\Downloads\31012020_tochkarosta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-243408"/>
            <a:ext cx="6480720" cy="4050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54</TotalTime>
  <Words>170</Words>
  <Application>Microsoft Office PowerPoint</Application>
  <PresentationFormat>Экран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Развитие креативного мышления средствами различных видов творчества</vt:lpstr>
      <vt:lpstr>Слайд 2</vt:lpstr>
      <vt:lpstr>           «Если ученик в школе не научился сам ничего творить, то и в жизни он всегда будет только подражать, копировать, так как мало таких, которые бы, научившись копировать, умели сделать самостоятельное приложение этих сведений".                                     Л. Н. Толстой </vt:lpstr>
      <vt:lpstr>Слайд 4</vt:lpstr>
      <vt:lpstr>Технологии креативного мышления: </vt:lpstr>
      <vt:lpstr>Упражнение «Мешочек пожеланий» </vt:lpstr>
      <vt:lpstr>Благодарим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креативного мышления средствами различных видов творчества</dc:title>
  <dc:creator>Пользователь</dc:creator>
  <cp:lastModifiedBy>Пользователь</cp:lastModifiedBy>
  <cp:revision>7</cp:revision>
  <dcterms:created xsi:type="dcterms:W3CDTF">2020-03-04T17:40:09Z</dcterms:created>
  <dcterms:modified xsi:type="dcterms:W3CDTF">2020-03-06T17:00:23Z</dcterms:modified>
</cp:coreProperties>
</file>