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76" r:id="rId5"/>
    <p:sldId id="275" r:id="rId6"/>
    <p:sldId id="271" r:id="rId7"/>
    <p:sldId id="272" r:id="rId8"/>
    <p:sldId id="277" r:id="rId9"/>
    <p:sldId id="273" r:id="rId10"/>
    <p:sldId id="27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444"/>
    <a:srgbClr val="627176"/>
    <a:srgbClr val="E86026"/>
    <a:srgbClr val="FEF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31" autoAdjust="0"/>
    <p:restoredTop sz="33616" autoAdjust="0"/>
  </p:normalViewPr>
  <p:slideViewPr>
    <p:cSldViewPr snapToGrid="0" showGuides="1">
      <p:cViewPr>
        <p:scale>
          <a:sx n="69" d="100"/>
          <a:sy n="69" d="100"/>
        </p:scale>
        <p:origin x="990" y="282"/>
      </p:cViewPr>
      <p:guideLst>
        <p:guide orient="horz" pos="2160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2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5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1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40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4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64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85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54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8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A9090-CB85-4BEB-BF36-036F67CDAB31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B6FE2-84E2-40E8-9F66-23BBA8D9A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4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9.png"/><Relationship Id="rId7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jpeg"/><Relationship Id="rId5" Type="http://schemas.openxmlformats.org/officeDocument/2006/relationships/image" Target="../media/image61.png"/><Relationship Id="rId10" Type="http://schemas.openxmlformats.org/officeDocument/2006/relationships/image" Target="../media/image64.jpe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59181" y="1402080"/>
            <a:ext cx="6793680" cy="468172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Визитная карточка Куликовской школы - это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состоялось 24 апреля 1998 года. За годы своего становления он прошел много этапов развития: от маленького краеведческого уголка в литературном кабинете до целого музейно-образовательного комплекса, включающего 6 помещений различных профилей. Это литературный музей, этнокультурный, зал «История школы», зал хуторской славы, музей –мастерская декоративно прикладного творчества, зал Победы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 был открыт 2 февраля 2021 года, в памятный день Победы советского народа в Сталинградской битве. Зал хранит память о событиях в хуторе Куликовском во время Великой Отечественной войны, о земляках, внесших вклад в Великую Победу.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1940" y="394656"/>
            <a:ext cx="3000552" cy="727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2119" y="262327"/>
            <a:ext cx="7667468" cy="457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1940" y="1727664"/>
            <a:ext cx="3928110" cy="4186643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фотографию </a:t>
            </a:r>
          </a:p>
          <a:p>
            <a:pPr algn="ctr"/>
            <a:r>
              <a:rPr lang="ru-RU" dirty="0"/>
              <a:t>Школьного музея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2119" y="262327"/>
            <a:ext cx="7667467" cy="457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" y="125228"/>
            <a:ext cx="733160" cy="12768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97151" y="262327"/>
            <a:ext cx="2485835" cy="1269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Волгоградская область,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Новониколаевский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х. Куликовский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4075" y="146304"/>
            <a:ext cx="8855511" cy="1022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бюджетное общеобразовательное 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 "Куликовская средняя школа" </a:t>
            </a:r>
            <a:endPara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Новониколаевского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района Волгоградской области</a:t>
            </a:r>
            <a:endPara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Музейно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образовательный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«Куликовская СШ»</a:t>
            </a:r>
            <a:endParaRPr lang="ru-RU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20" y="65773"/>
            <a:ext cx="1130206" cy="1563915"/>
          </a:xfrm>
          <a:prstGeom prst="rect">
            <a:avLst/>
          </a:prstGeom>
        </p:spPr>
      </p:pic>
      <p:pic>
        <p:nvPicPr>
          <p:cNvPr id="12" name="Рисунок 11" descr="C:\Users\www\Desktop\лучшая выставка\для баннера\IMG202102191109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0" y="2857592"/>
            <a:ext cx="3928110" cy="3056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7" descr="DSCN122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3589" y="1177994"/>
            <a:ext cx="1384812" cy="1630610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7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48BA19D-FCC5-304F-A43C-D8454715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0785" cy="6866395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420EE29-0676-6B4B-889E-49349882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B5A3E78-6E55-1B40-99AF-BBD9005CC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15950" cy="686639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CE3D38B2-ED6F-784F-A43A-62A16AC8C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5" y="0"/>
            <a:ext cx="12400784" cy="6866395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D05BE8A9-EEFD-FC49-88E8-C65DE3605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4796" y="0"/>
            <a:ext cx="12192000" cy="840150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93EC35-75C5-FA46-B817-4325E96F3B16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150340" y="42153"/>
            <a:ext cx="6395228" cy="59183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1390" y="1296771"/>
            <a:ext cx="6041660" cy="3292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7" y="0"/>
            <a:ext cx="829128" cy="1146147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9"/>
          <a:stretch>
            <a:fillRect/>
          </a:stretch>
        </p:blipFill>
        <p:spPr>
          <a:xfrm>
            <a:off x="829040" y="589163"/>
            <a:ext cx="3758835" cy="3141834"/>
          </a:xfrm>
          <a:prstGeom prst="rect">
            <a:avLst/>
          </a:prstGeom>
        </p:spPr>
      </p:pic>
      <p:pic>
        <p:nvPicPr>
          <p:cNvPr id="23" name="Рисунок 22" descr="C:\Users\www\Desktop\с телефона август 2021\IMG-20210509-WA008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6" y="3730997"/>
            <a:ext cx="3771736" cy="2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 rot="10800000" flipV="1">
            <a:off x="53797" y="1155642"/>
            <a:ext cx="4557205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9мая 2021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в зале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(на фото: руководитель музея О.В.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Перегудова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родственники младшего лейтенанта С.И.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Квасникова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 descr="C:\Users\www\Desktop\лучшая выставка\на стекло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40" y="421232"/>
            <a:ext cx="4857675" cy="226910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6865094" y="2690336"/>
            <a:ext cx="5009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" marR="284480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мая в Бессмертном полку по улицам хутора проходят обучающиеся с фотографиями защитников Отечества и среди них – младший лейтенант Квасников Сергей Иванович.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565" marR="284480"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59083" y="3531407"/>
            <a:ext cx="4998933" cy="3249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" marR="284480" algn="ctr">
              <a:spcAft>
                <a:spcPts val="0"/>
              </a:spcAft>
            </a:pP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565" marR="284480" algn="ctr">
              <a:spcAft>
                <a:spcPts val="0"/>
              </a:spcAft>
            </a:pP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565" marR="284480" algn="ctr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вновь зовут колокола святые,</a:t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вновь страна в единый строй встаёт,</a:t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Бессмертный полк, Бессмертная Россия</a:t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Уверенно в грядущее идёт!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565" marR="284480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Война закончилась. Но песней опалённой</a:t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 каждым домом до сих пор она кружит.</a:t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войну отцов и дедов наших миллионы</a:t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Ушли в бессмертие, чтоб нам с тобою жить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75565" marR="284480" algn="ctr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5565" marR="284480" algn="ctr">
              <a:lnSpc>
                <a:spcPct val="107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2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Вставить </a:t>
            </a:r>
            <a:r>
              <a:rPr lang="ru-RU" dirty="0" smtClean="0"/>
              <a:t>баннер</a:t>
            </a:r>
            <a:endParaRPr lang="ru-RU" dirty="0"/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526260" y="329183"/>
            <a:ext cx="6373817" cy="63701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ru-RU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60000"/>
              </a:lnSpc>
              <a:spcAft>
                <a:spcPts val="800"/>
              </a:spcAft>
              <a:buNone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60000"/>
              </a:lnSpc>
              <a:spcAft>
                <a:spcPts val="800"/>
              </a:spcAft>
              <a:buNone/>
            </a:pP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посвящена истории 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погибшего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войны летчика, участника Сталинградской битвы, похороненного в  братской 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могиле в центре </a:t>
            </a:r>
            <a:r>
              <a:rPr lang="ru-RU" sz="29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х.Куликовского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0">
              <a:lnSpc>
                <a:spcPct val="160000"/>
              </a:lnSpc>
              <a:spcAft>
                <a:spcPts val="800"/>
              </a:spcAft>
              <a:buNone/>
            </a:pP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Настоящее </a:t>
            </a:r>
            <a:r>
              <a:rPr lang="ru-RU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имя пилота  было  восстановлено  спустя 75 лет после  Великой Победы</a:t>
            </a: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0">
              <a:lnSpc>
                <a:spcPct val="160000"/>
              </a:lnSpc>
              <a:spcAft>
                <a:spcPts val="800"/>
              </a:spcAft>
              <a:buNone/>
            </a:pPr>
            <a:r>
              <a:rPr lang="ru-RU" sz="2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выставке представлены личные вещи летчика, деталь самолета, материалы поисково-исследовательской деятельности.</a:t>
            </a:r>
            <a:endParaRPr lang="ru-RU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49832" y="5370792"/>
            <a:ext cx="1270634" cy="1282901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Место для</a:t>
            </a:r>
          </a:p>
          <a:p>
            <a:pPr algn="ctr"/>
            <a:r>
              <a:rPr lang="ru-RU" sz="1200" dirty="0"/>
              <a:t> </a:t>
            </a:r>
            <a:r>
              <a:rPr lang="en-AU" sz="1200" dirty="0"/>
              <a:t>QR-</a:t>
            </a:r>
            <a:r>
              <a:rPr lang="ru-RU" sz="1200" dirty="0"/>
              <a:t>кода</a:t>
            </a:r>
          </a:p>
          <a:p>
            <a:pPr algn="ctr"/>
            <a:r>
              <a:rPr lang="ru-RU" sz="1200" dirty="0"/>
              <a:t>электронной</a:t>
            </a:r>
          </a:p>
          <a:p>
            <a:pPr algn="ctr"/>
            <a:r>
              <a:rPr lang="ru-RU" sz="1200" dirty="0"/>
              <a:t>выставки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9" y="3912"/>
            <a:ext cx="831507" cy="1150592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252093" y="220249"/>
            <a:ext cx="10647986" cy="7179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</a:p>
        </p:txBody>
      </p:sp>
      <p:pic>
        <p:nvPicPr>
          <p:cNvPr id="14" name="Рисунок 13" descr="C:\Users\www\Desktop\лучшая выставка\bb8774a9de_fit-in_1280x800_filters_no_upscale()__f9594_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42" y="127541"/>
            <a:ext cx="1727672" cy="19258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4145280" y="5650001"/>
            <a:ext cx="3986784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www\Desktop\лучшая выставка\фото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" y="1479776"/>
            <a:ext cx="5552773" cy="372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8224773" y="1308925"/>
            <a:ext cx="48639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всё не так? Вроде всё как всегда: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же небо — опять голубое,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 же лес, тот же воздух и та же вода,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он не вернулся из боя.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Высоцкий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470" y="1263439"/>
            <a:ext cx="5105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</a:p>
        </p:txBody>
      </p:sp>
    </p:spTree>
    <p:extLst>
      <p:ext uri="{BB962C8B-B14F-4D97-AF65-F5344CB8AC3E}">
        <p14:creationId xmlns:p14="http://schemas.microsoft.com/office/powerpoint/2010/main" val="534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4779321-3296-E441-98A3-6FF7520E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95BC232-310E-7A44-85DF-1160E0915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B6DCB10-A9AD-BD44-B354-5914903D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1377" y="0"/>
            <a:ext cx="11830623" cy="549734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9CE0C57-F82E-A149-B627-5C2A7B571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24"/>
            <a:ext cx="12385621" cy="696842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CD3ABE8-C472-6D4E-83E3-A552AE9E4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00379"/>
            <a:ext cx="12385623" cy="675762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6EEC90B-F542-A64D-815E-AD8586EDC1A3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711700" y="100380"/>
            <a:ext cx="7573481" cy="6513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1" y="-31750"/>
            <a:ext cx="829128" cy="1146147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8"/>
          <a:stretch>
            <a:fillRect/>
          </a:stretch>
        </p:blipFill>
        <p:spPr>
          <a:xfrm>
            <a:off x="120104" y="1131345"/>
            <a:ext cx="5362946" cy="47117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15200" y="3047689"/>
            <a:ext cx="487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Судьба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 человека не может оставить Вас равнодушными. Настоящее его имя было неизвестно хуторянам более семидесяти пяти лет. На  его могиле в центре хутора значились другие фамилия  и отчество: «Квашнин С.П.»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результате поисково-исследовательской деятельности музея, совместно с родственникам, справедливость восстановлена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9"/>
          <a:stretch>
            <a:fillRect/>
          </a:stretch>
        </p:blipFill>
        <p:spPr>
          <a:xfrm>
            <a:off x="5494902" y="720056"/>
            <a:ext cx="4477600" cy="3332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4" y="707151"/>
            <a:ext cx="2192846" cy="33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DC3E4773-680C-A84A-829B-6DE0E0F33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FD492B8-8EB9-4145-9216-0335907D8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7836"/>
            <a:ext cx="12616496" cy="698583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9A2BFBB-3900-124A-8657-98F045931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38" y="-127836"/>
            <a:ext cx="12616496" cy="69858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3E8AF1-FBE7-3240-813A-5A3A25A0FFBD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587876" y="85344"/>
            <a:ext cx="7421244" cy="8989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вернулся с боевого задания» 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4779264" y="6181343"/>
            <a:ext cx="7412737" cy="938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2" y="-19784"/>
            <a:ext cx="894860" cy="11461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 flipV="1">
            <a:off x="-4" y="4159271"/>
            <a:ext cx="3938020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63081" y="463297"/>
            <a:ext cx="518015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фотографию в центре экспозиции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 запечатлен красивый юноша славянской внешности. Большие светлые глаза. В них уверенность и спокойствие. Задумчивый серьезный взгляд.  Чуть заметная улыбка на губах. На чисто выбритом подбородке ямочка.  Одет в черную кожаную куртку (возможно, пальто) с высоким меховым воротником. На голове облегающий шлем, поверх него - очки  в защитной оправе. Сразу по его обмундированию можно догадаться, что перед нами молодой пилот.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действительно, такую куртку носили летчики, она получила название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бомбер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так как была предназначена для  пилотов тяжелых самолетов – бомбардировщиков.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Надпись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оборотной стороне фотографии подтверждает версию. Красными чернилами или карандашом аккуратно написано: «15.4.1940. г. Сталинград. С.В.А.У.» Особенно выделяются точки после заглавных букв. Читаем внимательнее: С-Сталинградское, В - военное, А - авиационное, У - училище. Чуть больше года до начала Великой Отечественной войны. 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Следующее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датировано 1941 годом. Наверное, пилот уже совершил свой первый полет. Столько счастья в его глазах, устремленных в небо!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87874" y="3275112"/>
            <a:ext cx="1850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79265" y="3244332"/>
            <a:ext cx="2109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8" name="Рисунок 17" descr="C:\Users\www\Desktop\с телефона август 2021\IMG-20210501-WA00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67" y="2036064"/>
            <a:ext cx="2214910" cy="316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4617916" y="3275112"/>
            <a:ext cx="1830649" cy="2222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1941 год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C:\Users\www\Desktop\лучшая выставка\КурбановГ.А.Фото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6" y="1004098"/>
            <a:ext cx="3775486" cy="46529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810158" y="2967335"/>
            <a:ext cx="3833368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ctr">
              <a:lnSpc>
                <a:spcPct val="150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Квасников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Сергей Иванович, курсант СВАУ,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1940 год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фото из семейного  архива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Бгатовых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г.Волгоггод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5159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EAC61F8-4DD5-B84B-B300-11E6727E4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44"/>
            <a:ext cx="12192000" cy="6876144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A3DBCCE8-2A73-6C43-983B-849932422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1" y="-18144"/>
            <a:ext cx="12418391" cy="687614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DC68EAB-6EA1-B248-A24E-82748E909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" y="64394"/>
            <a:ext cx="12418391" cy="6876144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1A323A4-AFF5-4046-9609-76ACBBA81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932" y="327064"/>
            <a:ext cx="12483927" cy="687614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EA1EF0-45C0-ED4C-8A40-9A40420A8C6A}"/>
              </a:ext>
            </a:extLst>
          </p:cNvPr>
          <p:cNvSpPr/>
          <p:nvPr/>
        </p:nvSpPr>
        <p:spPr>
          <a:xfrm>
            <a:off x="829040" y="1139810"/>
            <a:ext cx="3758835" cy="435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677991" y="0"/>
            <a:ext cx="5508886" cy="15582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«Не вернулся с боевого задания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фотографиях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Квасников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С.И. – курсант СВАУ (1939 г.,1940 г.)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7194132" y="1428922"/>
            <a:ext cx="4992744" cy="42281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Сталинградское военное авиационное училище было основано в 1929 году. Начиная с 1938 года, подготовку летчиков вели по трехгодичной программе.  В 1941 году школа была переименована в Сталинградскую военно-авиационную школу пилотов им.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Сталинградского Краснознаменного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пролетариата. Обучение летчиков проводилось по сокращенной до одного года программе. 22 июня 1941 года на базе полков школы были сформированы один истребительный авиационный полк и одна отдельная эскадрилья.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7" y="747"/>
            <a:ext cx="829128" cy="1146147"/>
          </a:xfrm>
          <a:prstGeom prst="rect">
            <a:avLst/>
          </a:prstGeom>
        </p:spPr>
      </p:pic>
      <p:pic>
        <p:nvPicPr>
          <p:cNvPr id="11" name="Рисунок 10" descr="C:\Users\www\Desktop\лучшая выставка\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10" y="327064"/>
            <a:ext cx="3737190" cy="26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www\Desktop\лучшая выставка\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6" y="3009014"/>
            <a:ext cx="5655484" cy="34552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574800" y="3185260"/>
            <a:ext cx="2899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семейного архива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Бгатовых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Волгоград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Пользователь\Desktop\Летчик\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3600" y="327064"/>
            <a:ext cx="1845685" cy="268195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275752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DA0A198-8BB1-9A4A-BEBB-C4A8EA671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2500" cy="685966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A711EC6E-F766-1B41-A4EA-B2A82B32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826" y="0"/>
            <a:ext cx="12777825" cy="7078662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7498AB6-B9FB-734B-AF49-1BFA9B3C9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9503" cy="685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B5A6BE0-1139-A243-B568-FA338E889E87}"/>
              </a:ext>
            </a:extLst>
          </p:cNvPr>
          <p:cNvSpPr/>
          <p:nvPr/>
        </p:nvSpPr>
        <p:spPr>
          <a:xfrm>
            <a:off x="1086915" y="125023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791061" y="3088432"/>
            <a:ext cx="4264089" cy="29764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Конспекты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лекций 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Квасникова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</a:rPr>
              <a:t>Сергея Ивановича «Теория полета»(1938 г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 передал в музей племянник летчика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Бгатов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Валерий Семенович ,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г.Волгоград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7" y="747"/>
            <a:ext cx="829128" cy="11461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42688" y="97537"/>
            <a:ext cx="68031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www\Desktop\лучшая выставка\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44" y="573820"/>
            <a:ext cx="2034092" cy="23976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5656706" y="97537"/>
            <a:ext cx="62548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  <a:endParaRPr lang="ru-RU" dirty="0"/>
          </a:p>
        </p:txBody>
      </p:sp>
      <p:pic>
        <p:nvPicPr>
          <p:cNvPr id="16" name="Рисунок 15" descr="C:\Users\www\Desktop\лучшая выставка\1.bm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1" y="1146894"/>
            <a:ext cx="7483755" cy="5095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1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437B60E-01EC-7843-9181-A8FAAD62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"/>
            <a:ext cx="12500304" cy="69215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40B2525-13D2-404B-A6A4-6B25ED83F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622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8FE542C-1515-124A-94D7-9BF4B4B00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04" y="-31750"/>
            <a:ext cx="12500304" cy="69215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91A9D2-A0EB-1649-93B0-09F45813D617}"/>
              </a:ext>
            </a:extLst>
          </p:cNvPr>
          <p:cNvSpPr/>
          <p:nvPr/>
        </p:nvSpPr>
        <p:spPr>
          <a:xfrm>
            <a:off x="977802" y="1218485"/>
            <a:ext cx="3758835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Вставить фотографию</a:t>
            </a:r>
          </a:p>
          <a:p>
            <a:pPr algn="ctr"/>
            <a:r>
              <a:rPr lang="ru-RU" dirty="0"/>
              <a:t> выставки школьного музея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50" y="692126"/>
            <a:ext cx="6072142" cy="542591"/>
          </a:xfrm>
          <a:prstGeom prst="rect">
            <a:avLst/>
          </a:prstGeom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7909905" y="789709"/>
            <a:ext cx="4191899" cy="49486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 –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песенник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летчика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Квасникова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С.И.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(1939 г.)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 внимание на обложку: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«лучшие танго и романсы, которые волновали мое сердце».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них: «Любовь пилота», «Песня дальневосточных летчиков», «Тучи над городом встали», «Дружба», «Расставанье».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736637" y="114301"/>
            <a:ext cx="6790855" cy="8043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2" y="-19784"/>
            <a:ext cx="829128" cy="1146147"/>
          </a:xfrm>
          <a:prstGeom prst="rect">
            <a:avLst/>
          </a:prstGeom>
        </p:spPr>
      </p:pic>
      <p:pic>
        <p:nvPicPr>
          <p:cNvPr id="11" name="Рисунок 10" descr="C:\Users\www\Desktop\лучшая выставка\папкастихи летчика\SKM_C2582010031335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0895" r="8113" b="20569"/>
          <a:stretch/>
        </p:blipFill>
        <p:spPr bwMode="auto">
          <a:xfrm>
            <a:off x="36907" y="1158113"/>
            <a:ext cx="3769983" cy="5148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www\Desktop\лучшая выставка\папкастихи летчика\SKM_C2582010031337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8" r="15811" b="24990"/>
          <a:stretch/>
        </p:blipFill>
        <p:spPr bwMode="auto">
          <a:xfrm>
            <a:off x="3883973" y="1158113"/>
            <a:ext cx="3795121" cy="5148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1" y="-31750"/>
            <a:ext cx="829128" cy="1146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3608729"/>
            <a:ext cx="2618509" cy="31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5ED9C382-99DD-024C-A83B-4B0137F8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079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F70EF578-D991-6B43-986B-290992D52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96833141-04F4-8540-8E51-598C834BB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D3AB676-D932-D84F-AA1B-65790BD3E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2917DD8-263E-CE40-9E0F-97890EA77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8775E40-12F5-0F4E-9ED1-43CA348847FF}"/>
              </a:ext>
            </a:extLst>
          </p:cNvPr>
          <p:cNvSpPr/>
          <p:nvPr/>
        </p:nvSpPr>
        <p:spPr>
          <a:xfrm>
            <a:off x="163528" y="1250235"/>
            <a:ext cx="4425224" cy="4357530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endParaRPr lang="ru-RU" sz="1400" dirty="0" smtClean="0"/>
          </a:p>
          <a:p>
            <a:pPr algn="ctr"/>
            <a:endParaRPr lang="ru-RU" sz="1400" dirty="0" smtClean="0"/>
          </a:p>
          <a:p>
            <a:pPr algn="ctr"/>
            <a:endParaRPr lang="ru-RU" sz="1400" dirty="0"/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герой, Квасников С.И., был в самой гуще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сталинградских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902200" y="203200"/>
            <a:ext cx="6997700" cy="711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7" y="0"/>
            <a:ext cx="829128" cy="11461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56299" y="635001"/>
            <a:ext cx="6057901" cy="42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68980" y="914401"/>
            <a:ext cx="5730920" cy="6143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Боевой путь летчика  подтверждает его участие в великом сражении на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Волге.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Операция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«Малый Сатурн» началась утром 16 декабря 1942 года.   Из-за густого тумана авиация не могла действовать. Во 2-ой половине дня, когда погода несколько улучшилась, авиационные отряды начали наносить удары по  противнику.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Немецкая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авиация активно сопротивлялась. В воздухе возникали многочисленные бои между советскими и неприятельскими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самолетами.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ходе трехдневных упорных боев наши войска на нескольких направлениях прорвали сильную оборону противника. Действия наземных фронтов активно поддерживала  авиация: 17-я ВА,(воздушная армия), 1-й САК (смешанный авиационный корпус), 267-я ШАД (штурмовая авиационная дивизия), 843-й ШАП (штурмовой авиационный полк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 энциклопедии «Сталинградская битва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Волгоград: Издатель, 2012 год).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C:\Users\www\Desktop\лучшая выставка\005.bmp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" y="1250235"/>
            <a:ext cx="4534954" cy="435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t="25972" r="30203" b="11710"/>
          <a:stretch/>
        </p:blipFill>
        <p:spPr>
          <a:xfrm>
            <a:off x="4571186" y="0"/>
            <a:ext cx="1615359" cy="288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FA4385A3-A412-A644-8911-29CD81C4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B0D2A4F-73DE-644A-B2EE-E1196D2F5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85623" cy="6858000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9BFD895A-317A-0A42-87C4-AAC81A60C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D677F700-331C-4346-97CC-09B508FD7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8E9205-5666-0E4A-A68E-5D43970EF908}"/>
              </a:ext>
            </a:extLst>
          </p:cNvPr>
          <p:cNvSpPr/>
          <p:nvPr/>
        </p:nvSpPr>
        <p:spPr>
          <a:xfrm>
            <a:off x="1334469" y="1877567"/>
            <a:ext cx="2741434" cy="1395033"/>
          </a:xfrm>
          <a:prstGeom prst="rect">
            <a:avLst/>
          </a:prstGeom>
          <a:solidFill>
            <a:srgbClr val="17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>
              <a:lnSpc>
                <a:spcPct val="150000"/>
              </a:lnSpc>
              <a:spcAft>
                <a:spcPts val="8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Деталь самолета, найденная жителями недалеко от </a:t>
            </a:r>
            <a:r>
              <a:rPr lang="ru-RU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х.Куликовского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856191" y="132212"/>
            <a:ext cx="7043201" cy="5352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с боевого задания» 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8253983" y="487679"/>
            <a:ext cx="3938017" cy="55839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19.12.42… получено задание из штаба 267 ШАД: под прикрытием ИА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уничтожить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-мех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войска противника по дорогам от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Ясиновский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Верх,Грачевский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допуская отход на запад…</a:t>
            </a: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задания не вернулся командир звена,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мл.лейтенант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Квасников и стрелок серж.  Григорьев. Самолет №1878825 потеряли в районе </a:t>
            </a: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Верх.Грачевский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после атаки цели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архивной справки от 28.01.2021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www\Desktop\лучшая выставка\IMG_103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20" y="-1"/>
            <a:ext cx="2704383" cy="187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97" y="0"/>
            <a:ext cx="829128" cy="1146147"/>
          </a:xfrm>
          <a:prstGeom prst="rect">
            <a:avLst/>
          </a:prstGeom>
        </p:spPr>
      </p:pic>
      <p:pic>
        <p:nvPicPr>
          <p:cNvPr id="13" name="Рисунок 12" descr="C:\Users\www\Desktop\лучшая выставка\IMG_101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25" y="3272600"/>
            <a:ext cx="3406256" cy="2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www\Desktop\лучшая выставка\архивная справка 00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83" y="799667"/>
            <a:ext cx="4156098" cy="5271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3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886</Words>
  <Application>Microsoft Office PowerPoint</Application>
  <PresentationFormat>Широкоэкранный</PresentationFormat>
  <Paragraphs>188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user1</cp:lastModifiedBy>
  <cp:revision>82</cp:revision>
  <dcterms:created xsi:type="dcterms:W3CDTF">2021-05-21T09:18:48Z</dcterms:created>
  <dcterms:modified xsi:type="dcterms:W3CDTF">2021-09-15T19:02:37Z</dcterms:modified>
</cp:coreProperties>
</file>