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3" r:id="rId40"/>
    <p:sldId id="295" r:id="rId41"/>
    <p:sldId id="296" r:id="rId42"/>
    <p:sldId id="294" r:id="rId43"/>
    <p:sldId id="297" r:id="rId44"/>
    <p:sldId id="299" r:id="rId45"/>
    <p:sldId id="300" r:id="rId46"/>
    <p:sldId id="301" r:id="rId47"/>
    <p:sldId id="298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65" autoAdjust="0"/>
    <p:restoredTop sz="94660"/>
  </p:normalViewPr>
  <p:slideViewPr>
    <p:cSldViewPr>
      <p:cViewPr varScale="1">
        <p:scale>
          <a:sx n="79" d="100"/>
          <a:sy n="79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D7CB-D866-45C6-90E3-1FDD5180A216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8E9B-5022-42D3-B8BF-4970112E0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9B-5022-42D3-B8BF-4970112E09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6;&#1072;&#1079;&#1085;&#1086;&#1077;\&#1042;&#1099;&#1087;&#1091;&#1089;&#1082;&#1080;\&#1042;&#1099;&#1087;&#1091;&#1089;&#1082;%201977%20&#1075;\&#1055;&#1088;&#1077;&#1079;&#1077;&#1085;&#1090;&#1072;&#1094;&#1080;&#1103;%20&#1089;%20&#1084;&#1091;&#1079;&#1099;&#1082;&#1086;&#1081;\Ennio_Morricone_-_The_Professional_5390286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4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428736"/>
            <a:ext cx="6312947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onotype Corsiva" pitchFamily="66" charset="0"/>
              </a:rPr>
              <a:t>Куликовская школа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onotype Corsiva" pitchFamily="66" charset="0"/>
              </a:rPr>
              <a:t>представляет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onotype Corsiva" pitchFamily="66" charset="0"/>
              </a:rPr>
              <a:t>свой выпуск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onotype Corsiva" pitchFamily="66" charset="0"/>
              </a:rPr>
              <a:t>1977 года</a:t>
            </a:r>
            <a:endParaRPr lang="ru-RU" sz="65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Ennio_Morricone_-_The_Professional_539028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Разное\Выпуски\Выпуск 1977 г\А\Зотьев Сереж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762" y="1000108"/>
            <a:ext cx="3698626" cy="4877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Разное\Выпуски\Выпуск 1977 г\А\Карпова Га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656" y="1000108"/>
            <a:ext cx="3833169" cy="4889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Разное\Выпуски\Выпуск 1977 г\А\Лысоченко Викт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362" y="1071546"/>
            <a:ext cx="3525587" cy="4777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Разное\Выпуски\Выпуск 1977 г\А\Мананникова Ве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039618"/>
            <a:ext cx="3643338" cy="4874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User\Desktop\Разное\Выпуски\Выпуск 1977 г\А\Мушкетов Николай.jpg"/>
          <p:cNvPicPr>
            <a:picLocks noChangeAspect="1" noChangeArrowheads="1"/>
          </p:cNvPicPr>
          <p:nvPr/>
        </p:nvPicPr>
        <p:blipFill>
          <a:blip r:embed="rId4"/>
          <a:srcRect r="-1843"/>
          <a:stretch>
            <a:fillRect/>
          </a:stretch>
        </p:blipFill>
        <p:spPr bwMode="auto">
          <a:xfrm>
            <a:off x="2624101" y="1000108"/>
            <a:ext cx="3948163" cy="4835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User\Desktop\Разное\Выпуски\Выпуск 1977 г\А\Наседкин Алёш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3117" y="1071546"/>
            <a:ext cx="3483395" cy="464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User\Desktop\Разное\Выпуски\Выпуск 1977 г\А\Окружко А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6025" y="1071546"/>
            <a:ext cx="3610364" cy="471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User\Desktop\Разное\Выпуски\Выпуск 1977 г\А\Ходаков Сережа.jpg"/>
          <p:cNvPicPr>
            <a:picLocks noChangeAspect="1" noChangeArrowheads="1"/>
          </p:cNvPicPr>
          <p:nvPr/>
        </p:nvPicPr>
        <p:blipFill>
          <a:blip r:embed="rId4"/>
          <a:srcRect r="-3990"/>
          <a:stretch>
            <a:fillRect/>
          </a:stretch>
        </p:blipFill>
        <p:spPr bwMode="auto">
          <a:xfrm>
            <a:off x="2776586" y="1071546"/>
            <a:ext cx="3724240" cy="4702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User\Desktop\Разное\Выпуски\Выпуск 1977 г\Б\Кл. рук - Сизинцева М.Ф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3143272" cy="5138372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4143372" y="857232"/>
            <a:ext cx="4214813" cy="5857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Беспалова Татьяна Ивановна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Глейкина Татьяна Николаевна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Долгов Алексей Владимирович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Долгачев Николай Викторович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Долгачева Ольга Николаевна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Ерохина Людмила Ивановна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Зрянин Иван Васильевич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Коврегина Галина Васильевна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Лыгин Юрий Николаевич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Орлов Юрий Анатольевич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Сысоева Галина Николаевна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Савченко Вера Михайловна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Федорина Любовь Алексеевна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Шманева Любовь Васильевна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 Шендяпин Владимир Валентинович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User\Desktop\Разное\Выпуски\Выпуск 1977 г\Б\Беспалова Та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8992" y="1000109"/>
            <a:ext cx="3791834" cy="494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СТАРАЯ ШКО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694" y="1428736"/>
            <a:ext cx="7403233" cy="4447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714356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Наша старая школа</a:t>
            </a:r>
            <a:endParaRPr lang="ru-RU" sz="4400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Разное\Выпуски\Выпуск 1977 г\Б\Глейкина Та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000108"/>
            <a:ext cx="3582890" cy="484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Разное\Выпуски\Выпуск 1977 г\Б\Долгов Алекс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914" y="1071546"/>
            <a:ext cx="3548036" cy="474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User\Desktop\Разное\Выпуски\Выпуск 1977 г\Б\Долгачев Никола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3938" y="1000108"/>
            <a:ext cx="3564012" cy="486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User\Desktop\Разное\Выпуски\Выпуск 1977 г\Б\Долгачева О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1672" y="1071547"/>
            <a:ext cx="3627715" cy="483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User\Desktop\Разное\Выпуски\Выпуск 1977 г\Б\Ерохина Лю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1666" y="1000108"/>
            <a:ext cx="3809159" cy="492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User\Desktop\Разное\Выпуски\Выпуск 1977 г\Б\Зрянин Ив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2568" y="1071547"/>
            <a:ext cx="3728258" cy="488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User\Desktop\Разное\Выпуски\Выпуск 1977 г\Б\Коврегина Га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702" y="1000108"/>
            <a:ext cx="3840124" cy="487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User\Desktop\Разное\Выпуски\Выпуск 1977 г\Б\Лыгин Юр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964" y="1000108"/>
            <a:ext cx="3963300" cy="49058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User\Desktop\Разное\Выпуски\Выпуск 1977 г\Б\Орлов Юр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400" y="1071546"/>
            <a:ext cx="3650987" cy="47987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User\Desktop\Разное\Выпуски\Выпуск 1977 г\Б\Савченко Вера.jpg"/>
          <p:cNvPicPr>
            <a:picLocks noChangeAspect="1" noChangeArrowheads="1"/>
          </p:cNvPicPr>
          <p:nvPr/>
        </p:nvPicPr>
        <p:blipFill>
          <a:blip r:embed="rId4"/>
          <a:srcRect t="2981"/>
          <a:stretch>
            <a:fillRect/>
          </a:stretch>
        </p:blipFill>
        <p:spPr bwMode="auto">
          <a:xfrm>
            <a:off x="2736467" y="1000108"/>
            <a:ext cx="3835797" cy="49244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Разное\Выпуски\Выпуск 1977 г\Директор - Скворцов Г.М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2781908" cy="4477213"/>
          </a:xfrm>
          <a:prstGeom prst="rect">
            <a:avLst/>
          </a:prstGeom>
          <a:noFill/>
        </p:spPr>
      </p:pic>
      <p:pic>
        <p:nvPicPr>
          <p:cNvPr id="2051" name="Picture 3" descr="C:\Users\User\Desktop\Разное\Выпуски\Выпуск 1977 г\Завуч - Просвирова Т.Г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214422"/>
            <a:ext cx="2805130" cy="44563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User\Desktop\Разное\Выпуски\Выпуск 1977 г\Б\Сысоева Га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196" y="1071546"/>
            <a:ext cx="3757629" cy="48443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User\Desktop\Разное\Выпуски\Выпуск 1977 г\Б\Федорина Лю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9364" y="1000108"/>
            <a:ext cx="3714668" cy="48563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User\Desktop\Разное\Выпуски\Выпуск 1977 г\Б\Шманёва Лю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501" y="928670"/>
            <a:ext cx="3926325" cy="49150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User\Desktop\Разное\Выпуски\Выпуск 1977 г\Б\Шендяпин Владими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937" y="1000107"/>
            <a:ext cx="4014327" cy="48430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000240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А теперь вспомним наше школьное время…</a:t>
            </a:r>
            <a:endParaRPr lang="ru-RU" sz="5400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Users\User\Desktop\Разное\Выпуски\Выпуск 1977 г\сканирование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68743"/>
            <a:ext cx="7429552" cy="53189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Users\User\Desktop\Разное\Выпуски\Выпуск 1977 г\сканирование0005.jpg"/>
          <p:cNvPicPr>
            <a:picLocks noChangeAspect="1" noChangeArrowheads="1"/>
          </p:cNvPicPr>
          <p:nvPr/>
        </p:nvPicPr>
        <p:blipFill>
          <a:blip r:embed="rId4"/>
          <a:srcRect l="1393" t="3412" r="2477" b="9727"/>
          <a:stretch>
            <a:fillRect/>
          </a:stretch>
        </p:blipFill>
        <p:spPr bwMode="auto">
          <a:xfrm>
            <a:off x="1000100" y="804430"/>
            <a:ext cx="7143800" cy="528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78579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На субботнике</a:t>
            </a:r>
            <a:endParaRPr lang="ru-RU" sz="3600" dirty="0"/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C:\Users\User\Desktop\Разное\Выпуски\Выпуск 1977 г\сканирование0006.jpg"/>
          <p:cNvPicPr>
            <a:picLocks noChangeAspect="1" noChangeArrowheads="1"/>
          </p:cNvPicPr>
          <p:nvPr/>
        </p:nvPicPr>
        <p:blipFill>
          <a:blip r:embed="rId4"/>
          <a:srcRect l="5132" t="2005" r="2492" b="5844"/>
          <a:stretch>
            <a:fillRect/>
          </a:stretch>
        </p:blipFill>
        <p:spPr bwMode="auto">
          <a:xfrm>
            <a:off x="681606" y="785794"/>
            <a:ext cx="7748046" cy="53129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535782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На субботнике</a:t>
            </a:r>
            <a:endParaRPr lang="ru-RU" sz="3600" dirty="0"/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C:\Users\User\Desktop\Разное\Выпуски\Выпуск 1977 г\сканирование0007.jpg"/>
          <p:cNvPicPr>
            <a:picLocks noChangeAspect="1" noChangeArrowheads="1"/>
          </p:cNvPicPr>
          <p:nvPr/>
        </p:nvPicPr>
        <p:blipFill>
          <a:blip r:embed="rId4"/>
          <a:srcRect l="2366" t="3375" r="2297" b="12246"/>
          <a:stretch>
            <a:fillRect/>
          </a:stretch>
        </p:blipFill>
        <p:spPr bwMode="auto">
          <a:xfrm>
            <a:off x="214282" y="785794"/>
            <a:ext cx="8775443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85723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Мы ходили в школу с такими портфелями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2022-01-31_22-42-00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714480" y="1500174"/>
            <a:ext cx="568642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Разное\Выпуски\Выпуск 1977 г\Физика -   Благина Л.Н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142985"/>
            <a:ext cx="2753022" cy="4643470"/>
          </a:xfrm>
          <a:prstGeom prst="rect">
            <a:avLst/>
          </a:prstGeom>
          <a:noFill/>
        </p:spPr>
      </p:pic>
      <p:pic>
        <p:nvPicPr>
          <p:cNvPr id="3075" name="Picture 3" descr="C:\Users\User\Desktop\Разное\Выпуски\Выпуск 1977 г\География - Орлова В.А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142984"/>
            <a:ext cx="2857520" cy="46533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000108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Тетрадки были простенькие, без рисунков и надписей. На обратной стороне печатались правила поведения школьников, таблица умножения или слова песен: «Взвейтесь кострами, синие ночи», «День победы», «Орленок», «То березка, то рябина», «С чего начинается Родина»,  «Гимн СССР».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4" name="AutoShape 2" descr="https://image1.thematicnews.com/uploads/images/00/00/41/2013/09/28/34ef8878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5" name="Picture 3" descr="C:\Users\User\Desktop\2022-01-31_22-16-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819150"/>
            <a:ext cx="5429250" cy="5219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C:\Users\User\Desktop\2022-01-31_22-05-26.png"/>
          <p:cNvPicPr>
            <a:picLocks noChangeAspect="1" noChangeArrowheads="1"/>
          </p:cNvPicPr>
          <p:nvPr/>
        </p:nvPicPr>
        <p:blipFill>
          <a:blip r:embed="rId4"/>
          <a:srcRect l="743"/>
          <a:stretch>
            <a:fillRect/>
          </a:stretch>
        </p:blipFill>
        <p:spPr bwMode="auto">
          <a:xfrm>
            <a:off x="606380" y="785794"/>
            <a:ext cx="798963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Мы писали чернилами – перьевыми ручками, которые макали в чернильницы-непроливайки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2225" name="Picture 1" descr="C:\Users\User\Desktop\2022-01-31_22-21-58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428728" y="2143116"/>
            <a:ext cx="6215106" cy="344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Лучшими карандашами в то время считались чехословацкие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Koh-i-noor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2022-01-31_22-31-52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071538" y="2000240"/>
            <a:ext cx="6956893" cy="36627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Подставка для книг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2022-01-31_22-34-44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11742"/>
          <a:stretch>
            <a:fillRect/>
          </a:stretch>
        </p:blipFill>
        <p:spPr bwMode="auto">
          <a:xfrm>
            <a:off x="2214546" y="1643050"/>
            <a:ext cx="4572032" cy="42881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928670"/>
            <a:ext cx="4605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Логарифмическая линейка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Desktop\2022-01-31_22-36-42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357290" y="1571612"/>
            <a:ext cx="6215106" cy="4256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2022-01-31_22-24-44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t="819"/>
          <a:stretch>
            <a:fillRect/>
          </a:stretch>
        </p:blipFill>
        <p:spPr bwMode="auto">
          <a:xfrm>
            <a:off x="1714480" y="1500174"/>
            <a:ext cx="5857916" cy="43753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85723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Школьная советская форма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714488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 smtClean="0">
                <a:solidFill>
                  <a:schemeClr val="bg1"/>
                </a:solidFill>
                <a:latin typeface="Monotype Corsiva" pitchFamily="66" charset="0"/>
              </a:rPr>
              <a:t>У каждого из нас свои воспоминания о том беззаботном времени…</a:t>
            </a:r>
            <a:endParaRPr lang="ru-RU" sz="4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Разное\Выпуски\Выпуск 1977 г\А\Кл. рук - Тютяева В.Д.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14348" y="785794"/>
            <a:ext cx="3286148" cy="5262641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4143372" y="785794"/>
            <a:ext cx="4356100" cy="5857875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Абалакова Валентина Альбертовна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Алексеева Валентина Григорьевна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Аникина Надежда Васильевна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Гончарова Татьяна Викторовна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Гребенников Александр Андреевич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Заволокина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Татьяна Ивановна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Зотьев Сергей Викторович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Карпова Галина Васильевна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Лысоченко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Геннадьевич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Максимова Надежда Степановна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Мананникова Вера Георгиевна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Мушкетов Николай Николаевич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Наседкин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Алексей Николаевич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Окружко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Анна Владимировна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Улитушкина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Надежда Михайловна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 Ходаков Сергей Владимирович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Разное\Выпуски\Выпуск 1977 г\А\Абалакова Ва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0974" y="1000108"/>
            <a:ext cx="3819852" cy="490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Разное\Выпуски\Выпуск 1977 г\А\Алексеева Валя.jpg"/>
          <p:cNvPicPr>
            <a:picLocks noChangeAspect="1" noChangeArrowheads="1"/>
          </p:cNvPicPr>
          <p:nvPr/>
        </p:nvPicPr>
        <p:blipFill>
          <a:blip r:embed="rId4"/>
          <a:srcRect r="-3926"/>
          <a:stretch>
            <a:fillRect/>
          </a:stretch>
        </p:blipFill>
        <p:spPr bwMode="auto">
          <a:xfrm>
            <a:off x="2790923" y="1071546"/>
            <a:ext cx="3781341" cy="4818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Разное\Выпуски\Выпуск 1977 г\А\Гончарова Та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812" y="1000108"/>
            <a:ext cx="3575138" cy="4855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1-30_21-47-03.png"/>
          <p:cNvPicPr>
            <a:picLocks noChangeAspect="1" noChangeArrowheads="1"/>
          </p:cNvPicPr>
          <p:nvPr/>
        </p:nvPicPr>
        <p:blipFill>
          <a:blip r:embed="rId3"/>
          <a:srcRect l="4953" t="5179" r="1822" b="5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Разное\Выпуски\Выпуск 1977 г\А\Заволокина Таня.jpg"/>
          <p:cNvPicPr>
            <a:picLocks noChangeAspect="1" noChangeArrowheads="1"/>
          </p:cNvPicPr>
          <p:nvPr/>
        </p:nvPicPr>
        <p:blipFill>
          <a:blip r:embed="rId4"/>
          <a:srcRect r="-3870"/>
          <a:stretch>
            <a:fillRect/>
          </a:stretch>
        </p:blipFill>
        <p:spPr bwMode="auto">
          <a:xfrm>
            <a:off x="2736975" y="1000108"/>
            <a:ext cx="3835289" cy="4889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320</Words>
  <PresentationFormat>Экран (4:3)</PresentationFormat>
  <Paragraphs>96</Paragraphs>
  <Slides>48</Slides>
  <Notes>48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2022-01-30T18:55:56Z</dcterms:created>
  <dcterms:modified xsi:type="dcterms:W3CDTF">2022-01-31T20:08:50Z</dcterms:modified>
</cp:coreProperties>
</file>