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0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63" d="100"/>
          <a:sy n="63" d="100"/>
        </p:scale>
        <p:origin x="-16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96E4820-B08B-461C-B80B-1BB29B2676D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B31FE4-E232-40E6-AF7C-E1AAEB482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5%20&#1083;&#1077;&#1090;\odnoklassnik_-_odnoklassniki_i_odnoklassnic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dnoklassnik_-_odnoklassniki_i_odnoklassnic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  <p:pic>
        <p:nvPicPr>
          <p:cNvPr id="3" name="Picture 2" descr="C:\Users\User\Desktop\Parusnik_nasimke_ru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920880" cy="5616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237626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ВЫПУСКНИКИ 1987 ГОДА КУЛИКОВСКОЙ СРЕДНЕЙ ШКОЛЫ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«Три товарища»</a:t>
            </a:r>
            <a:endParaRPr lang="ru-RU" dirty="0"/>
          </a:p>
        </p:txBody>
      </p:sp>
      <p:pic>
        <p:nvPicPr>
          <p:cNvPr id="5" name="Содержимое 4" descr="H:\Documents and Settings\ГЛАВНЫЙ\Мои документы\Мои результаты сканирования\2012-01 (янв)\сканирование000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2087724" y="296653"/>
            <a:ext cx="4680520" cy="73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«Как молоды мы были!»		</a:t>
            </a:r>
            <a:endParaRPr lang="ru-RU" dirty="0"/>
          </a:p>
        </p:txBody>
      </p:sp>
      <p:pic>
        <p:nvPicPr>
          <p:cNvPr id="5" name="Содержимое 4" descr="H:\Documents and Settings\ГЛАВНЫЙ\Мои документы\Мои результаты сканирования\2012-01 (янв)\сканирование000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4355976" y="2420887"/>
            <a:ext cx="4303772" cy="37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:\Documents and Settings\ГЛАВНЫЙ\Мои документы\Мои результаты сканирования\2012-01 (янв)\сканирование0013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-30000"/>
          </a:blip>
          <a:stretch>
            <a:fillRect/>
          </a:stretch>
        </p:blipFill>
        <p:spPr bwMode="auto">
          <a:xfrm rot="16200000">
            <a:off x="89248" y="1863080"/>
            <a:ext cx="4896544" cy="3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91978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324528" cy="25479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0090" y="1988840"/>
            <a:ext cx="781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До скорых встреч!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44408" cy="936104"/>
          </a:xfrm>
        </p:spPr>
        <p:txBody>
          <a:bodyPr/>
          <a:lstStyle/>
          <a:p>
            <a:pPr algn="ctr"/>
            <a:r>
              <a:rPr lang="ru-RU" dirty="0" smtClean="0"/>
              <a:t>Классные руководители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301208"/>
            <a:ext cx="5184576" cy="93610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Сытилина Мария Михайловна</a:t>
            </a:r>
          </a:p>
          <a:p>
            <a:pPr algn="ctr"/>
            <a:r>
              <a:rPr lang="ru-RU" sz="2400" dirty="0" smtClean="0"/>
              <a:t>1 класс</a:t>
            </a:r>
            <a:endParaRPr lang="ru-RU" sz="2400" dirty="0"/>
          </a:p>
        </p:txBody>
      </p:sp>
      <p:pic>
        <p:nvPicPr>
          <p:cNvPr id="7" name="Содержимое 6" descr="H:\Documents and Settings\ГЛАВНЫЙ\Мои документы\Мои результаты сканирования\2012-01 (янв)\Копия (2) сканирование002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1535" t="49558" r="42893" b="38162"/>
          <a:stretch>
            <a:fillRect/>
          </a:stretch>
        </p:blipFill>
        <p:spPr bwMode="auto">
          <a:xfrm rot="5400000">
            <a:off x="539552" y="1556792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51512" y="5157192"/>
            <a:ext cx="4392488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Олейников Михаил Павлович</a:t>
            </a:r>
          </a:p>
          <a:p>
            <a:pPr algn="ctr"/>
            <a:r>
              <a:rPr lang="ru-RU" sz="2400" dirty="0" smtClean="0"/>
              <a:t>10 класс</a:t>
            </a:r>
            <a:endParaRPr lang="ru-RU" sz="2400" dirty="0"/>
          </a:p>
        </p:txBody>
      </p:sp>
      <p:pic>
        <p:nvPicPr>
          <p:cNvPr id="2050" name="Picture 2" descr="C:\Users\User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244975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:\Documents and Settings\ГЛАВНЫЙ\Мои документы\Мои результаты сканирования\2012-01 (янв)\сканирование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55446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676456" cy="144016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Учащиеся 7 класса. Классный </a:t>
            </a:r>
            <a:br>
              <a:rPr lang="ru-RU" sz="3200" dirty="0" smtClean="0"/>
            </a:br>
            <a:r>
              <a:rPr lang="ru-RU" sz="3200" dirty="0" smtClean="0"/>
              <a:t>руководитель </a:t>
            </a:r>
            <a:r>
              <a:rPr lang="ru-RU" sz="3200" dirty="0" err="1" smtClean="0"/>
              <a:t>Бреднев</a:t>
            </a:r>
            <a:r>
              <a:rPr lang="ru-RU" sz="3200" dirty="0" smtClean="0"/>
              <a:t> М. А.</a:t>
            </a:r>
            <a:endParaRPr lang="ru-RU" sz="3200" dirty="0"/>
          </a:p>
        </p:txBody>
      </p:sp>
      <p:pic>
        <p:nvPicPr>
          <p:cNvPr id="9" name="Содержимое 8" descr="H:\Documents and Settings\ГЛАВНЫЙ\Мои документы\Мои результаты сканирования\2012-01 (янв)\сканирование000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411760" y="332656"/>
            <a:ext cx="4248472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248472" cy="12716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«Я хочу в школу»</a:t>
            </a:r>
            <a:endParaRPr lang="ru-RU" sz="3200" dirty="0"/>
          </a:p>
        </p:txBody>
      </p:sp>
      <p:pic>
        <p:nvPicPr>
          <p:cNvPr id="5" name="Содержимое 4" descr="H:\Documents and Settings\ГЛАВНЫЙ\Мои документы\Мои результаты сканирования\2012-01 (янв)\сканирование001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835696" y="1268760"/>
            <a:ext cx="46085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ru-RU" dirty="0" smtClean="0"/>
              <a:t>«Новый год в школе»</a:t>
            </a:r>
            <a:endParaRPr lang="ru-RU" dirty="0"/>
          </a:p>
        </p:txBody>
      </p:sp>
      <p:pic>
        <p:nvPicPr>
          <p:cNvPr id="1026" name="Picture 2" descr="J:\2012_01_23\IMG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95" t="16282"/>
          <a:stretch>
            <a:fillRect/>
          </a:stretch>
        </p:blipFill>
        <p:spPr bwMode="auto">
          <a:xfrm rot="10800000">
            <a:off x="539552" y="1556792"/>
            <a:ext cx="4536504" cy="4857784"/>
          </a:xfrm>
          <a:prstGeom prst="rect">
            <a:avLst/>
          </a:prstGeom>
          <a:noFill/>
        </p:spPr>
      </p:pic>
      <p:pic>
        <p:nvPicPr>
          <p:cNvPr id="4" name="Содержимое 4" descr="H:\Documents and Settings\ГЛАВНЫЙ\Мои документы\Мои результаты сканирования\2012-01 (янв)\сканирование0024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0800000">
            <a:off x="5148062" y="1556790"/>
            <a:ext cx="3425851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626968" cy="1070992"/>
          </a:xfrm>
        </p:spPr>
        <p:txBody>
          <a:bodyPr/>
          <a:lstStyle/>
          <a:p>
            <a:r>
              <a:rPr lang="ru-RU" dirty="0" smtClean="0"/>
              <a:t>«Мужская дружба»</a:t>
            </a:r>
            <a:endParaRPr lang="ru-RU" dirty="0"/>
          </a:p>
        </p:txBody>
      </p:sp>
      <p:pic>
        <p:nvPicPr>
          <p:cNvPr id="5" name="Содержимое 7" descr="H:\Documents and Settings\ГЛАВНЫЙ\Мои документы\Мои результаты сканирования\2012-01 (янв)\сканирование000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222" t="1661" r="2222" b="2015"/>
          <a:stretch>
            <a:fillRect/>
          </a:stretch>
        </p:blipFill>
        <p:spPr bwMode="auto">
          <a:xfrm flipV="1">
            <a:off x="611560" y="1412775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:\Documents and Settings\ГЛАВНЫЙ\Мои документы\Мои результаты сканирования\2012-01 (янв)\сканирование0006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0800000">
            <a:off x="4427984" y="1556792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5565304" cy="1143000"/>
          </a:xfrm>
        </p:spPr>
        <p:txBody>
          <a:bodyPr/>
          <a:lstStyle/>
          <a:p>
            <a:pPr algn="l"/>
            <a:r>
              <a:rPr lang="ru-RU" dirty="0" smtClean="0"/>
              <a:t>                 «Одноклассники»</a:t>
            </a:r>
            <a:endParaRPr lang="ru-RU" dirty="0"/>
          </a:p>
        </p:txBody>
      </p:sp>
      <p:pic>
        <p:nvPicPr>
          <p:cNvPr id="5" name="Содержимое 4" descr="H:\Documents and Settings\ГЛАВНЫЙ\Мои документы\Мои результаты сканирования\2012-01 (янв)\сканирование000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6879" t="35374" r="29048" b="32769"/>
          <a:stretch>
            <a:fillRect/>
          </a:stretch>
        </p:blipFill>
        <p:spPr bwMode="auto">
          <a:xfrm rot="16200000">
            <a:off x="323529" y="1484784"/>
            <a:ext cx="4968552" cy="45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:\Documents and Settings\ГЛАВНЫЙ\Мои документы\Мои результаты сканирования\2012-01 (янв)\сканирование00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10800000">
            <a:off x="5076056" y="1340768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673944" cy="864096"/>
          </a:xfrm>
        </p:spPr>
        <p:txBody>
          <a:bodyPr/>
          <a:lstStyle/>
          <a:p>
            <a:r>
              <a:rPr lang="ru-RU" dirty="0" smtClean="0"/>
              <a:t> «Подружки»</a:t>
            </a:r>
            <a:endParaRPr lang="ru-RU" dirty="0"/>
          </a:p>
        </p:txBody>
      </p:sp>
      <p:pic>
        <p:nvPicPr>
          <p:cNvPr id="5" name="Содержимое 4" descr="H:\Documents and Settings\ГЛАВНЫЙ\Мои документы\Мои результаты сканирования\2012-01 (янв)\сканирование000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755576" y="1484784"/>
            <a:ext cx="35283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:\Documents and Settings\ГЛАВНЫЙ\Мои документы\Мои результаты сканирования\2012-01 (янв)\сканирование0014.jpg"/>
          <p:cNvPicPr>
            <a:picLocks noGrp="1"/>
          </p:cNvPicPr>
          <p:nvPr>
            <p:ph sz="half" idx="2"/>
          </p:nvPr>
        </p:nvPicPr>
        <p:blipFill>
          <a:blip r:embed="rId3" cstate="print">
            <a:lum contrast="-20000"/>
          </a:blip>
          <a:stretch>
            <a:fillRect/>
          </a:stretch>
        </p:blipFill>
        <p:spPr bwMode="auto">
          <a:xfrm>
            <a:off x="4644008" y="1484784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H:\Documents and Settings\ГЛАВНЫЙ\Мои документы\Мои результаты сканирования\2012-01 (янв)\сканирование0014.jpg"/>
          <p:cNvPicPr>
            <a:picLocks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 bwMode="auto">
          <a:xfrm>
            <a:off x="4796408" y="1637184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444</TotalTime>
  <Words>61</Words>
  <Application>Microsoft Office PowerPoint</Application>
  <PresentationFormat>Экран (4:3)</PresentationFormat>
  <Paragraphs>15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Тема7</vt:lpstr>
      <vt:lpstr>ВЫПУСКНИКИ 1987 ГОДА КУЛИКОВСКОЙ СРЕДНЕЙ ШКОЛЫ</vt:lpstr>
      <vt:lpstr>Классные руководители</vt:lpstr>
      <vt:lpstr>Слайд 3</vt:lpstr>
      <vt:lpstr>Учащиеся 7 класса. Классный  руководитель Бреднев М. А.</vt:lpstr>
      <vt:lpstr>«Я хочу в школу»</vt:lpstr>
      <vt:lpstr>«Новый год в школе»</vt:lpstr>
      <vt:lpstr>«Мужская дружба»</vt:lpstr>
      <vt:lpstr>                 «Одноклассники»</vt:lpstr>
      <vt:lpstr> «Подружки»</vt:lpstr>
      <vt:lpstr>«Три товарища»</vt:lpstr>
      <vt:lpstr>«Как молоды мы были!»  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ВЫПУСКНИКИ 1987 ГОДА        КУЛИКОВСКОЙ СРЕДНЕЙ ШКОЛЫ</dc:title>
  <dc:creator>PC12</dc:creator>
  <cp:lastModifiedBy>admin</cp:lastModifiedBy>
  <cp:revision>33</cp:revision>
  <dcterms:created xsi:type="dcterms:W3CDTF">2012-01-24T08:45:07Z</dcterms:created>
  <dcterms:modified xsi:type="dcterms:W3CDTF">2022-02-11T11:24:27Z</dcterms:modified>
</cp:coreProperties>
</file>