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2" r:id="rId3"/>
    <p:sldId id="273" r:id="rId4"/>
    <p:sldId id="274" r:id="rId5"/>
    <p:sldId id="275" r:id="rId6"/>
    <p:sldId id="276" r:id="rId7"/>
    <p:sldId id="284" r:id="rId8"/>
    <p:sldId id="277" r:id="rId9"/>
    <p:sldId id="271" r:id="rId10"/>
    <p:sldId id="278" r:id="rId11"/>
    <p:sldId id="280" r:id="rId12"/>
    <p:sldId id="267" r:id="rId13"/>
    <p:sldId id="268" r:id="rId14"/>
    <p:sldId id="279" r:id="rId15"/>
    <p:sldId id="289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1357290" y="357166"/>
            <a:ext cx="7358114" cy="744819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Муниципальное бюджетное  общеобразовательное учреждение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«Куликовская средняя школа»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Новониколаевского муниципального района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Волгоградской области</a:t>
            </a:r>
          </a:p>
          <a:p>
            <a:pPr fontAlgn="base">
              <a:spcAft>
                <a:spcPct val="0"/>
              </a:spcAft>
              <a:defRPr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«Опыт  участия в мероприятиях всероссийского и регионального уровней как развитие сотрудничества и партнёрства»</a:t>
            </a:r>
          </a:p>
          <a:p>
            <a:pPr fontAlgn="base">
              <a:spcAft>
                <a:spcPct val="0"/>
              </a:spcAft>
              <a:defRPr/>
            </a:pPr>
            <a:endParaRPr lang="ru-RU" sz="4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 fontAlgn="base">
              <a:spcAft>
                <a:spcPct val="0"/>
              </a:spcAft>
              <a:defRPr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О.В.Перегудова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директор МБОУ 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«Куликовская СШ»</a:t>
            </a:r>
          </a:p>
          <a:p>
            <a:pPr algn="l" fontAlgn="base">
              <a:spcAft>
                <a:spcPct val="0"/>
              </a:spcAft>
              <a:defRPr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</a:t>
            </a:r>
          </a:p>
          <a:p>
            <a:pPr fontAlgn="base">
              <a:spcAft>
                <a:spcPct val="0"/>
              </a:spcAft>
              <a:defRPr/>
            </a:pPr>
            <a:endParaRPr lang="ru-RU" sz="54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РИП «Школьный информационно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-библиотечный центр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как субъект инфраструктуры развития чтения»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8675" name="Picture 3" descr="C:\Users\admin\Desktop\8c0f561a54_fit-in_1280x800_filters_no_upscale()__f14639_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86190"/>
            <a:ext cx="3652381" cy="2738430"/>
          </a:xfrm>
          <a:prstGeom prst="rect">
            <a:avLst/>
          </a:prstGeom>
          <a:noFill/>
        </p:spPr>
      </p:pic>
      <p:pic>
        <p:nvPicPr>
          <p:cNvPr id="6" name="Содержимое 5" descr="C:\Users\admin\Desktop\8840eb2fd1_fit-in_1280x800_filters_no_upscale()__f14701_1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3946946" cy="312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344816" cy="106613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и региональные мероприятия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admin\Desktop\достижения-таб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579" y="1124744"/>
            <a:ext cx="6662948" cy="544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Всероссийский онлайн методический совет        учителей литературы и русского языка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«Екимов в школе»  (09.11.2023г.)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admin\Desktop\педсовет\Всероссийский онлайн методический совет учителей литературы и русского языка «Екимов в школе»\4d552ee112_fit-in_1280x800_filters_no_upscale()__f18108_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4588945" cy="3441709"/>
          </a:xfrm>
          <a:prstGeom prst="rect">
            <a:avLst/>
          </a:prstGeom>
          <a:noFill/>
        </p:spPr>
      </p:pic>
      <p:pic>
        <p:nvPicPr>
          <p:cNvPr id="4" name="Рисунок 3" descr="C:\Users\admin\Desktop\24d5a35835_fit-in_1280x800_filters_no_upscale()__f18768_0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234" y="3068960"/>
            <a:ext cx="2731031" cy="355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Всероссийский литературный турнир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«Живые капли слов»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admin\Desktop\педсовет\Литературный турнир Живые капли слов\baaf937751_fit-in_1280x800_filters_no_upscale()__f18678_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4707947" cy="3529857"/>
          </a:xfrm>
          <a:prstGeom prst="rect">
            <a:avLst/>
          </a:prstGeom>
          <a:noFill/>
        </p:spPr>
      </p:pic>
      <p:pic>
        <p:nvPicPr>
          <p:cNvPr id="5" name="Рисунок 4" descr="C:\Users\admin\Desktop\5e248b9db7_fit-in_1280x800_filters_no_upscale()__f18559_1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928802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Волгоградский образовательный форум «Образование 2023»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2531" name="Picture 3" descr="C:\Users\admin\Desktop\833a1fb29d_fit-in_1280x800_filters_no_upscale()__f16280_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4009101" cy="3037197"/>
          </a:xfrm>
          <a:prstGeom prst="rect">
            <a:avLst/>
          </a:prstGeom>
          <a:noFill/>
        </p:spPr>
      </p:pic>
      <p:pic>
        <p:nvPicPr>
          <p:cNvPr id="22533" name="Picture 5" descr="C:\Users\admin\Desktop\509bb305df_fit-in_1280x800_filters_no_upscale()__f16281_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9" y="3714752"/>
            <a:ext cx="3662354" cy="27467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929198"/>
            <a:ext cx="3643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Презентация работы студии «</a:t>
            </a:r>
            <a:r>
              <a:rPr lang="ru-RU" b="1" dirty="0" err="1" smtClean="0"/>
              <a:t>Креативный</a:t>
            </a:r>
            <a:r>
              <a:rPr lang="ru-RU" b="1" dirty="0" smtClean="0"/>
              <a:t> дизайн»,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 smtClean="0"/>
              <a:t>: </a:t>
            </a:r>
            <a:r>
              <a:rPr lang="ru-RU" b="1" dirty="0" err="1" smtClean="0"/>
              <a:t>Е.А.Филипова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6e2123236_fit-in_1280x800_filters_no_upscale()__f17990_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143540" cy="2356918"/>
          </a:xfrm>
          <a:prstGeom prst="rect">
            <a:avLst/>
          </a:prstGeom>
          <a:noFill/>
        </p:spPr>
      </p:pic>
      <p:pic>
        <p:nvPicPr>
          <p:cNvPr id="1027" name="Picture 3" descr="C:\Users\admin\Desktop\c83260e9c0_fit-in_160x160__f2430_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238512" cy="2428884"/>
          </a:xfrm>
          <a:prstGeom prst="rect">
            <a:avLst/>
          </a:prstGeom>
          <a:noFill/>
        </p:spPr>
      </p:pic>
      <p:pic>
        <p:nvPicPr>
          <p:cNvPr id="1028" name="Picture 4" descr="C:\Users\admin\Desktop\256acc0353_fit-in_1280x800_filters_no_upscale()__f1334_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857232"/>
            <a:ext cx="3214710" cy="24102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00166" y="357166"/>
            <a:ext cx="340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35716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 Почётных выпускников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04295cede1_fit-in_1280x800_filters_no_upscale()__f9593_8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929040"/>
            <a:ext cx="3286148" cy="246461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3108" y="342900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Зал Победы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9" y="3429000"/>
            <a:ext cx="335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 «История школы»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«Занимательное конструирование»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(руководитель Т.Н.Курганова)</a:t>
            </a:r>
            <a:endParaRPr lang="ru-RU" sz="3200" dirty="0"/>
          </a:p>
        </p:txBody>
      </p:sp>
      <p:pic>
        <p:nvPicPr>
          <p:cNvPr id="1026" name="Picture 2" descr="C:\Users\admin\Desktop\Новая папка\1702937294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643314"/>
            <a:ext cx="1661057" cy="2219845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\1703009946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736"/>
            <a:ext cx="1787088" cy="1928802"/>
          </a:xfrm>
          <a:prstGeom prst="rect">
            <a:avLst/>
          </a:prstGeom>
          <a:noFill/>
        </p:spPr>
      </p:pic>
      <p:pic>
        <p:nvPicPr>
          <p:cNvPr id="1031" name="Picture 7" descr="C:\Users\admin\Desktop\Новая папка\17030099464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643314"/>
            <a:ext cx="3559293" cy="2269050"/>
          </a:xfrm>
          <a:prstGeom prst="rect">
            <a:avLst/>
          </a:prstGeom>
          <a:noFill/>
        </p:spPr>
      </p:pic>
      <p:pic>
        <p:nvPicPr>
          <p:cNvPr id="1032" name="Picture 8" descr="C:\Users\admin\Desktop\Новая папка\17030144723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85860"/>
            <a:ext cx="3397331" cy="2133028"/>
          </a:xfrm>
          <a:prstGeom prst="rect">
            <a:avLst/>
          </a:prstGeom>
          <a:noFill/>
        </p:spPr>
      </p:pic>
      <p:pic>
        <p:nvPicPr>
          <p:cNvPr id="1033" name="Picture 9" descr="C:\Users\admin\Desktop\Новая папка\1702967107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643314"/>
            <a:ext cx="1673602" cy="22366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7224" y="592933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С НАСТУПАЮЩИМ НОВЫМ ГОДОМ!!!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admin\Desktop\Новая папка\1703009946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428736"/>
            <a:ext cx="1857356" cy="191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Сотрудничество с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русским писателем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Б.П.Екимовым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5" name="Picture 3" descr="C:\Users\admin\Desktop\bd277aee-1dcc-4209-89b1-96ca6e0227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714752"/>
            <a:ext cx="2630802" cy="2786082"/>
          </a:xfrm>
          <a:prstGeom prst="rect">
            <a:avLst/>
          </a:prstGeom>
          <a:noFill/>
        </p:spPr>
      </p:pic>
      <p:pic>
        <p:nvPicPr>
          <p:cNvPr id="8196" name="Picture 4" descr="C:\Users\admin\Desktop\8a79b900-491d-4763-a80d-702d253f9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72074"/>
            <a:ext cx="2675205" cy="1509682"/>
          </a:xfrm>
          <a:prstGeom prst="rect">
            <a:avLst/>
          </a:prstGeom>
          <a:noFill/>
        </p:spPr>
      </p:pic>
      <p:pic>
        <p:nvPicPr>
          <p:cNvPr id="8197" name="Picture 5" descr="C:\Users\admin\Desktop\6ac65025-9bce-43ae-b720-e5cb5e946d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714644" cy="1571612"/>
          </a:xfrm>
          <a:prstGeom prst="rect">
            <a:avLst/>
          </a:prstGeom>
          <a:noFill/>
        </p:spPr>
      </p:pic>
      <p:pic>
        <p:nvPicPr>
          <p:cNvPr id="8201" name="Picture 9" descr="https://cheese-head.ru/wp-content/uploads/1/8/1/181ff85471f73ac340530f438e6d6afc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428736"/>
            <a:ext cx="2928958" cy="2925907"/>
          </a:xfrm>
          <a:prstGeom prst="rect">
            <a:avLst/>
          </a:prstGeom>
          <a:noFill/>
        </p:spPr>
      </p:pic>
      <p:pic>
        <p:nvPicPr>
          <p:cNvPr id="13314" name="Picture 2" descr="https://uchitel-slovesnik.ru/images/anonsy/2023/ekimov-fe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929066"/>
            <a:ext cx="3188094" cy="2586712"/>
          </a:xfrm>
          <a:prstGeom prst="rect">
            <a:avLst/>
          </a:prstGeom>
          <a:noFill/>
        </p:spPr>
      </p:pic>
      <p:pic>
        <p:nvPicPr>
          <p:cNvPr id="1026" name="Picture 2" descr="C:\Users\admin\Desktop\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6657" y="2285992"/>
            <a:ext cx="2797343" cy="135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Музейно-образовательный комплекс Куликовской школы – официальный партнер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музея Победы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г.Москва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578" name="Picture 2" descr="C:\Users\admin\Desktop\Документы\Музей\Реестр музеев\Грамоты музей\Сертификат о партнерстве с Музеем Поб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3214710" cy="4421171"/>
          </a:xfrm>
          <a:prstGeom prst="rect">
            <a:avLst/>
          </a:prstGeom>
          <a:noFill/>
        </p:spPr>
      </p:pic>
      <p:pic>
        <p:nvPicPr>
          <p:cNvPr id="24579" name="Picture 3" descr="C:\Users\admin\Desktop\22c2d70caf_fit-in_1280x800_filters_no_upscale()__f9600_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178971" cy="423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Всероссийский конкурс  музеев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«Культурный маршрут»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C:\Users\admin\Desktop\220629105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3817964" cy="21476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385762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Всего: 467 заявок,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 – от Волгоградской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admin\Desktop\Do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4786346" cy="3036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15262" cy="10604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Всероссийский телемост «Эстафета памяти. Бессмертный Сталинград»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C:\Users\admin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17638"/>
            <a:ext cx="3357586" cy="2240910"/>
          </a:xfrm>
          <a:prstGeom prst="rect">
            <a:avLst/>
          </a:prstGeom>
          <a:noFill/>
        </p:spPr>
      </p:pic>
      <p:pic>
        <p:nvPicPr>
          <p:cNvPr id="10242" name="Picture 2" descr="https://r1.nubex.ru/s3393-395/fb2424eb96_fit-in~1280x800~filters:no_upscale()__f9276_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059235" cy="30444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392906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из 40 регионов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86847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Всероссийский конкурс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лучшую выставку школьных музеев, 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посвященную памятным датам в годы ВОВ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C:\Users\admin\Desktop\konku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4141748" cy="2071702"/>
          </a:xfrm>
          <a:prstGeom prst="rect">
            <a:avLst/>
          </a:prstGeom>
          <a:noFill/>
        </p:spPr>
      </p:pic>
      <p:pic>
        <p:nvPicPr>
          <p:cNvPr id="5" name="Picture 3" descr="C:\Users\admin\Desktop\Do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929066"/>
            <a:ext cx="4529473" cy="26120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4000504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Всего: 1181 работ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 85 регионов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Гости из Волгограда\lpeKc-32o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2928958" cy="3905277"/>
          </a:xfrm>
          <a:prstGeom prst="rect">
            <a:avLst/>
          </a:prstGeom>
          <a:noFill/>
        </p:spPr>
      </p:pic>
      <p:pic>
        <p:nvPicPr>
          <p:cNvPr id="1028" name="Picture 4" descr="C:\Users\admin\Desktop\Гости из Волгограда\qGbdeKqDs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4" y="500043"/>
            <a:ext cx="3810027" cy="2857520"/>
          </a:xfrm>
          <a:prstGeom prst="rect">
            <a:avLst/>
          </a:prstGeom>
          <a:noFill/>
        </p:spPr>
      </p:pic>
      <p:pic>
        <p:nvPicPr>
          <p:cNvPr id="1029" name="Picture 5" descr="C:\Users\admin\Desktop\Гости из Волгограда\WO7jxu4QY0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36158"/>
            <a:ext cx="3833839" cy="2875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3357586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Почетные гости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г.Волгограда, родственники летчика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Квасникова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С.И.  (24.10.2023г.)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Всероссийская молодежная Акция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«Наши семейные книги памяти»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admin\Desktop\Рисун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4256096" cy="238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admin\Desktop\Документы\Конкурсы, акции\Акция Наши семейные книги памяти\фото и заметки\В.С.Григорьев\IMG-20231128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0" y="3916381"/>
            <a:ext cx="3303062" cy="2370139"/>
          </a:xfrm>
          <a:prstGeom prst="rect">
            <a:avLst/>
          </a:prstGeom>
          <a:noFill/>
        </p:spPr>
      </p:pic>
      <p:pic>
        <p:nvPicPr>
          <p:cNvPr id="10" name="Рисунок 9" descr="C:\Users\admin\Desktop\Документы\Конкурсы, акции\Акция Наши семейные книги памяти\фото и заметки\О.В.Перегудова\IMG_7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29066"/>
            <a:ext cx="3357586" cy="24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Региональный этап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Всероссийского конкурса сочинений 2023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\Desktop\cb60b305ce_fit-in_1280x800_filters_no_upscale()__f18630_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3915830" cy="2966538"/>
          </a:xfrm>
          <a:prstGeom prst="rect">
            <a:avLst/>
          </a:prstGeom>
          <a:noFill/>
        </p:spPr>
      </p:pic>
      <p:pic>
        <p:nvPicPr>
          <p:cNvPr id="7174" name="Picture 6" descr="C:\Users\admin\Desktop\IMG-20231219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9910" y="3714752"/>
            <a:ext cx="4786932" cy="27337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643446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Призёр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Благин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Кирилл,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ученик 7 класса Куликовской школы,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руководитель: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И.Н.Греднева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184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Слайд 1</vt:lpstr>
      <vt:lpstr>Сотрудничество с  русским писателем Б.П.Екимовым</vt:lpstr>
      <vt:lpstr>       Музейно-образовательный комплекс Куликовской школы – официальный партнер  музея Победы г.Москва</vt:lpstr>
      <vt:lpstr>Всероссийский конкурс  музеев  «Культурный маршрут»</vt:lpstr>
      <vt:lpstr>Всероссийский телемост «Эстафета памяти. Бессмертный Сталинград»</vt:lpstr>
      <vt:lpstr>Всероссийский конкурс  на лучшую выставку школьных музеев,  посвященную памятным датам в годы ВОВ    </vt:lpstr>
      <vt:lpstr>Слайд 7</vt:lpstr>
      <vt:lpstr>Всероссийская молодежная Акция  «Наши семейные книги памяти»</vt:lpstr>
      <vt:lpstr>Региональный этап        Всероссийского конкурса сочинений 2023 </vt:lpstr>
      <vt:lpstr>РИП «Школьный информационно -библиотечный центр  как субъект инфраструктуры развития чтения»  </vt:lpstr>
      <vt:lpstr>Всероссийские и региональные мероприятия  в 2022-2023 учебном году</vt:lpstr>
      <vt:lpstr>    Всероссийский онлайн методический совет        учителей литературы и русского языка  «Екимов в школе»  (09.11.2023г.)</vt:lpstr>
      <vt:lpstr>Всероссийский литературный турнир  «Живые капли слов»</vt:lpstr>
      <vt:lpstr>Волгоградский образовательный форум «Образование 2023»</vt:lpstr>
      <vt:lpstr>Слайд 15</vt:lpstr>
      <vt:lpstr>    «Занимательное конструирование» (руководитель Т.Н.Курганова)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admin</cp:lastModifiedBy>
  <cp:revision>148</cp:revision>
  <dcterms:created xsi:type="dcterms:W3CDTF">2014-07-06T18:18:01Z</dcterms:created>
  <dcterms:modified xsi:type="dcterms:W3CDTF">2023-12-20T10:56:50Z</dcterms:modified>
</cp:coreProperties>
</file>