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</p:sldMasterIdLst>
  <p:notesMasterIdLst>
    <p:notesMasterId r:id="rId57"/>
  </p:notesMasterIdLst>
  <p:sldIdLst>
    <p:sldId id="298" r:id="rId3"/>
    <p:sldId id="480" r:id="rId4"/>
    <p:sldId id="447" r:id="rId5"/>
    <p:sldId id="476" r:id="rId6"/>
    <p:sldId id="475" r:id="rId7"/>
    <p:sldId id="454" r:id="rId8"/>
    <p:sldId id="343" r:id="rId9"/>
    <p:sldId id="441" r:id="rId10"/>
    <p:sldId id="461" r:id="rId11"/>
    <p:sldId id="390" r:id="rId12"/>
    <p:sldId id="424" r:id="rId13"/>
    <p:sldId id="386" r:id="rId14"/>
    <p:sldId id="463" r:id="rId15"/>
    <p:sldId id="437" r:id="rId16"/>
    <p:sldId id="465" r:id="rId17"/>
    <p:sldId id="457" r:id="rId18"/>
    <p:sldId id="416" r:id="rId19"/>
    <p:sldId id="445" r:id="rId20"/>
    <p:sldId id="448" r:id="rId21"/>
    <p:sldId id="449" r:id="rId22"/>
    <p:sldId id="450" r:id="rId23"/>
    <p:sldId id="458" r:id="rId24"/>
    <p:sldId id="444" r:id="rId25"/>
    <p:sldId id="422" r:id="rId26"/>
    <p:sldId id="435" r:id="rId27"/>
    <p:sldId id="440" r:id="rId28"/>
    <p:sldId id="452" r:id="rId29"/>
    <p:sldId id="459" r:id="rId30"/>
    <p:sldId id="464" r:id="rId31"/>
    <p:sldId id="460" r:id="rId32"/>
    <p:sldId id="466" r:id="rId33"/>
    <p:sldId id="439" r:id="rId34"/>
    <p:sldId id="467" r:id="rId35"/>
    <p:sldId id="478" r:id="rId36"/>
    <p:sldId id="479" r:id="rId37"/>
    <p:sldId id="469" r:id="rId38"/>
    <p:sldId id="468" r:id="rId39"/>
    <p:sldId id="451" r:id="rId40"/>
    <p:sldId id="470" r:id="rId41"/>
    <p:sldId id="471" r:id="rId42"/>
    <p:sldId id="472" r:id="rId43"/>
    <p:sldId id="473" r:id="rId44"/>
    <p:sldId id="477" r:id="rId45"/>
    <p:sldId id="462" r:id="rId46"/>
    <p:sldId id="456" r:id="rId47"/>
    <p:sldId id="474" r:id="rId48"/>
    <p:sldId id="443" r:id="rId49"/>
    <p:sldId id="438" r:id="rId50"/>
    <p:sldId id="455" r:id="rId51"/>
    <p:sldId id="442" r:id="rId52"/>
    <p:sldId id="433" r:id="rId53"/>
    <p:sldId id="425" r:id="rId54"/>
    <p:sldId id="453" r:id="rId55"/>
    <p:sldId id="282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6" autoAdjust="0"/>
    <p:restoredTop sz="72310" autoAdjust="0"/>
  </p:normalViewPr>
  <p:slideViewPr>
    <p:cSldViewPr>
      <p:cViewPr>
        <p:scale>
          <a:sx n="64" d="100"/>
          <a:sy n="64" d="100"/>
        </p:scale>
        <p:origin x="-1338" y="-3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6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86CC1-B191-46DA-AA3B-B21AFBED53D8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207B2-6FCC-4E81-85D9-3B96F0AD99B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207B2-6FCC-4E81-85D9-3B96F0AD99B0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207B2-6FCC-4E81-85D9-3B96F0AD99B0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207B2-6FCC-4E81-85D9-3B96F0AD99B0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207B2-6FCC-4E81-85D9-3B96F0AD99B0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207B2-6FCC-4E81-85D9-3B96F0AD99B0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207B2-6FCC-4E81-85D9-3B96F0AD99B0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207B2-6FCC-4E81-85D9-3B96F0AD99B0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C940-47F6-4F2E-8B1F-06F59D8B9277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7B5E-913D-4946-BF88-5AA244F91D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C940-47F6-4F2E-8B1F-06F59D8B9277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7B5E-913D-4946-BF88-5AA244F91D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C940-47F6-4F2E-8B1F-06F59D8B9277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7B5E-913D-4946-BF88-5AA244F91D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C940-47F6-4F2E-8B1F-06F59D8B9277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7B5E-913D-4946-BF88-5AA244F91D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C940-47F6-4F2E-8B1F-06F59D8B9277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7B5E-913D-4946-BF88-5AA244F91D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C940-47F6-4F2E-8B1F-06F59D8B9277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7B5E-913D-4946-BF88-5AA244F91D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C940-47F6-4F2E-8B1F-06F59D8B9277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7B5E-913D-4946-BF88-5AA244F91D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C940-47F6-4F2E-8B1F-06F59D8B9277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7B5E-913D-4946-BF88-5AA244F91D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C940-47F6-4F2E-8B1F-06F59D8B9277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7B5E-913D-4946-BF88-5AA244F91D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C940-47F6-4F2E-8B1F-06F59D8B9277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7B5E-913D-4946-BF88-5AA244F91D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C940-47F6-4F2E-8B1F-06F59D8B9277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7B5E-913D-4946-BF88-5AA244F91D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C940-47F6-4F2E-8B1F-06F59D8B9277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7B5E-913D-4946-BF88-5AA244F91D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C940-47F6-4F2E-8B1F-06F59D8B9277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5017B5E-913D-4946-BF88-5AA244F91D0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C940-47F6-4F2E-8B1F-06F59D8B9277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7B5E-913D-4946-BF88-5AA244F91D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C940-47F6-4F2E-8B1F-06F59D8B9277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7B5E-913D-4946-BF88-5AA244F91D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C940-47F6-4F2E-8B1F-06F59D8B9277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7B5E-913D-4946-BF88-5AA244F91D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C940-47F6-4F2E-8B1F-06F59D8B9277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7B5E-913D-4946-BF88-5AA244F91D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C940-47F6-4F2E-8B1F-06F59D8B9277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7B5E-913D-4946-BF88-5AA244F91D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C940-47F6-4F2E-8B1F-06F59D8B9277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7B5E-913D-4946-BF88-5AA244F91D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C940-47F6-4F2E-8B1F-06F59D8B9277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7B5E-913D-4946-BF88-5AA244F91D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C940-47F6-4F2E-8B1F-06F59D8B9277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7B5E-913D-4946-BF88-5AA244F91D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C940-47F6-4F2E-8B1F-06F59D8B9277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5017B5E-913D-4946-BF88-5AA244F91D0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7BDC940-47F6-4F2E-8B1F-06F59D8B9277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5017B5E-913D-4946-BF88-5AA244F91D0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7BDC940-47F6-4F2E-8B1F-06F59D8B9277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5017B5E-913D-4946-BF88-5AA244F91D0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928670"/>
            <a:ext cx="8229600" cy="5467368"/>
          </a:xfrm>
        </p:spPr>
        <p:txBody>
          <a:bodyPr>
            <a:noAutofit/>
          </a:bodyPr>
          <a:lstStyle/>
          <a:p>
            <a:pPr lvl="1" algn="ctr">
              <a:buNone/>
            </a:pPr>
            <a:r>
              <a:rPr lang="ru-RU" sz="4800" b="1" dirty="0" smtClean="0">
                <a:latin typeface="Monotype Corsiva" pitchFamily="66" charset="0"/>
              </a:rPr>
              <a:t>Публичный отчет по учебно-воспитательной работе филиала МБОУ«Куликовская СШ»</a:t>
            </a:r>
            <a:br>
              <a:rPr lang="ru-RU" sz="4800" b="1" dirty="0" smtClean="0">
                <a:latin typeface="Monotype Corsiva" pitchFamily="66" charset="0"/>
              </a:rPr>
            </a:br>
            <a:r>
              <a:rPr lang="ru-RU" sz="4800" b="1" dirty="0" smtClean="0">
                <a:latin typeface="Monotype Corsiva" pitchFamily="66" charset="0"/>
              </a:rPr>
              <a:t>Киквидзенской ООШ</a:t>
            </a:r>
          </a:p>
          <a:p>
            <a:pPr algn="ctr">
              <a:buNone/>
            </a:pPr>
            <a:r>
              <a:rPr lang="ru-RU" sz="4800" b="1" smtClean="0">
                <a:latin typeface="Monotype Corsiva" pitchFamily="66" charset="0"/>
              </a:rPr>
              <a:t>за 2023год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Участие во Всероссийской молодежной Акции «Наши семейные книги памяти»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5073969" cy="33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9464" y="3762527"/>
            <a:ext cx="4645024" cy="309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Открытый урок в рамках Всероссийского Единого </a:t>
            </a:r>
            <a:r>
              <a:rPr lang="ru-RU" sz="2800" dirty="0" err="1" smtClean="0"/>
              <a:t>Екимовского</a:t>
            </a:r>
            <a:r>
              <a:rPr lang="ru-RU" sz="2800" dirty="0" smtClean="0"/>
              <a:t> урока "Живые помощи", посвященного 85-летию писателя Бориса Петровича Екимова, провела </a:t>
            </a:r>
            <a:r>
              <a:rPr lang="ru-RU" sz="2800" dirty="0" err="1" smtClean="0"/>
              <a:t>Недугова</a:t>
            </a:r>
            <a:r>
              <a:rPr lang="ru-RU" sz="2800" dirty="0" smtClean="0"/>
              <a:t> Е.В., ст. методист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4124391" cy="3093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C:\Users\Пользователь\Downloads\IMG-20231117-WA00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861048"/>
            <a:ext cx="5468761" cy="277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2065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Открытый урок  по ИЗО,</a:t>
            </a:r>
            <a:r>
              <a:rPr lang="ru-RU" sz="2000" dirty="0" smtClean="0"/>
              <a:t> провела Осипова Н.В., учитель начальных классов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268760"/>
            <a:ext cx="4032448" cy="537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>Мастер-класс «Севастопольская роспись», провела Осипова Н.В., учитель начальных классов</a:t>
            </a:r>
            <a:endParaRPr lang="ru-RU" sz="2000" dirty="0"/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16832"/>
            <a:ext cx="392213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996952"/>
            <a:ext cx="4746716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IX</a:t>
            </a:r>
            <a:r>
              <a:rPr lang="ru-RU" sz="2000" dirty="0" smtClean="0"/>
              <a:t> Чемпионат Новониколаевского муниципального района Волгоградской области по игре «Что? Где? Когда?»</a:t>
            </a:r>
            <a:endParaRPr lang="ru-RU" sz="2000" dirty="0"/>
          </a:p>
        </p:txBody>
      </p:sp>
      <p:pic>
        <p:nvPicPr>
          <p:cNvPr id="4915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75" y="1700808"/>
            <a:ext cx="412845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068960"/>
            <a:ext cx="4661926" cy="3496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04088"/>
            <a:ext cx="8147248" cy="78069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Работа «Сказочной мастерской» в день 200-летия Константина Ушинского,</a:t>
            </a:r>
            <a:br>
              <a:rPr lang="ru-RU" sz="2000" dirty="0" smtClean="0"/>
            </a:br>
            <a:r>
              <a:rPr lang="ru-RU" sz="2000" dirty="0" smtClean="0"/>
              <a:t>организатор Осипова Н.В., учитель начальных классов</a:t>
            </a:r>
            <a:endParaRPr lang="ru-RU" sz="2000" dirty="0"/>
          </a:p>
        </p:txBody>
      </p:sp>
      <p:pic>
        <p:nvPicPr>
          <p:cNvPr id="80898" name="Picture 2" descr="C:\Users\Пользователь\Downloads\u6D0nS6sp8Q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844824"/>
            <a:ext cx="6382676" cy="47870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075240" cy="70868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Посвящение в «В Орлята России»</a:t>
            </a:r>
            <a:endParaRPr lang="ru-RU" sz="2000" dirty="0"/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988840"/>
            <a:ext cx="329413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420888"/>
            <a:ext cx="4761044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«Посвящение в Первые»</a:t>
            </a:r>
            <a:endParaRPr lang="ru-RU" sz="2000" dirty="0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5708" y="1484785"/>
            <a:ext cx="6453088" cy="4839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2065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Районные соревнования по настольному теннису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700808"/>
            <a:ext cx="6467524" cy="4849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619672" y="2204864"/>
            <a:ext cx="7067128" cy="4119736"/>
          </a:xfrm>
        </p:spPr>
        <p:txBody>
          <a:bodyPr/>
          <a:lstStyle/>
          <a:p>
            <a:pPr>
              <a:buNone/>
            </a:pP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>  Участие  в  муниципальном этапе конкурса юных чтецов «Живая классика» , </a:t>
            </a:r>
            <a:r>
              <a:rPr lang="ru-RU" sz="2000" dirty="0" err="1" smtClean="0"/>
              <a:t>Камышова</a:t>
            </a:r>
            <a:r>
              <a:rPr lang="ru-RU" sz="2000" dirty="0" smtClean="0"/>
              <a:t> Алёна</a:t>
            </a:r>
            <a:endParaRPr lang="ru-RU" sz="2000" dirty="0"/>
          </a:p>
        </p:txBody>
      </p:sp>
      <p:pic>
        <p:nvPicPr>
          <p:cNvPr id="4" name="Содержимое 3" descr="C:\Users\Пользователь\AppData\Local\Temp\Rar$DIa2184.18403\ktTR_QW6hGk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5961" y="1935163"/>
            <a:ext cx="3292078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accent1"/>
                </a:solidFill>
              </a:rPr>
              <a:t>В 2022-2023 учебном году в </a:t>
            </a:r>
            <a:r>
              <a:rPr lang="ru-RU" dirty="0" err="1" smtClean="0">
                <a:solidFill>
                  <a:schemeClr val="accent1"/>
                </a:solidFill>
              </a:rPr>
              <a:t>Киквидзенской</a:t>
            </a:r>
            <a:r>
              <a:rPr lang="ru-RU" dirty="0" smtClean="0">
                <a:solidFill>
                  <a:schemeClr val="accent1"/>
                </a:solidFill>
              </a:rPr>
              <a:t> ООШ обучались 14 учеников.</a:t>
            </a:r>
          </a:p>
          <a:p>
            <a:pPr>
              <a:buNone/>
            </a:pPr>
            <a:r>
              <a:rPr lang="ru-RU" dirty="0" smtClean="0">
                <a:solidFill>
                  <a:schemeClr val="accent1"/>
                </a:solidFill>
              </a:rPr>
              <a:t>Педагогический  коллектив состоял из 5 педагогов.</a:t>
            </a:r>
            <a:endParaRPr lang="ru-RU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III</a:t>
            </a:r>
            <a:r>
              <a:rPr lang="ru-RU" sz="2000" dirty="0" smtClean="0"/>
              <a:t> Всероссийский конкурс чтецов «Признание-2023»</a:t>
            </a:r>
            <a:endParaRPr lang="ru-RU" sz="2000" dirty="0"/>
          </a:p>
        </p:txBody>
      </p:sp>
      <p:pic>
        <p:nvPicPr>
          <p:cNvPr id="4" name="Содержимое 3" descr="E:\2023РИП\Камышова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00808"/>
            <a:ext cx="3312368" cy="4896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864096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000" dirty="0" smtClean="0"/>
              <a:t> Участие  в школьном этапе регионального фестиваля детского театрального  творчества «Волшебная рампа», </a:t>
            </a:r>
            <a:r>
              <a:rPr lang="ru-RU" sz="2000" dirty="0" err="1" smtClean="0"/>
              <a:t>Андреянов</a:t>
            </a:r>
            <a:r>
              <a:rPr lang="ru-RU" sz="2000" dirty="0" smtClean="0"/>
              <a:t> Александр,</a:t>
            </a:r>
            <a:br>
              <a:rPr lang="ru-RU" sz="2000" dirty="0" smtClean="0"/>
            </a:br>
            <a:r>
              <a:rPr lang="ru-RU" sz="2000" dirty="0" smtClean="0"/>
              <a:t> 2 место 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Содержимое 3" descr="C:\Users\Пользователь\AppData\Local\Temp\Rar$DIa6980.38908\20231205_14025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159733" y="2096851"/>
            <a:ext cx="482453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075240" cy="85270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Международный день земли.</a:t>
            </a:r>
            <a:br>
              <a:rPr lang="ru-RU" sz="2000" dirty="0" smtClean="0"/>
            </a:br>
            <a:r>
              <a:rPr lang="ru-RU" sz="2000" dirty="0" smtClean="0"/>
              <a:t>Классный час «Сохраним первоцветы»</a:t>
            </a:r>
            <a:endParaRPr lang="ru-RU" sz="2000" dirty="0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72816"/>
            <a:ext cx="4680520" cy="365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105472"/>
            <a:ext cx="5003371" cy="3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Родительский день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2702" y="1935163"/>
            <a:ext cx="549859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День отца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5306" y="1935163"/>
            <a:ext cx="413338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Праздничное мероприятие в честь Дня Учителя</a:t>
            </a:r>
            <a:endParaRPr lang="ru-RU" sz="2000" dirty="0"/>
          </a:p>
        </p:txBody>
      </p:sp>
      <p:pic>
        <p:nvPicPr>
          <p:cNvPr id="4403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4697517" cy="352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284984"/>
            <a:ext cx="4392488" cy="3296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2065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День здоровья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628800"/>
            <a:ext cx="3304271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9808" y="1628801"/>
            <a:ext cx="330656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>Тираж "Интеллектуального лото«, приуроченный к Международному дню грамотности</a:t>
            </a:r>
            <a:endParaRPr lang="ru-RU" sz="2000" dirty="0"/>
          </a:p>
        </p:txBody>
      </p:sp>
      <p:pic>
        <p:nvPicPr>
          <p:cNvPr id="4" name="Содержимое 3" descr="C:\Users\Пользователь\AppData\Local\Temp\Rar$DIa2968.5782\ywhV_6EQWE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132856"/>
            <a:ext cx="3667743" cy="411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AppData\Local\Temp\Rar$DIa2968.3521\TR-F9Wnvmz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420888"/>
            <a:ext cx="4415121" cy="3533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>День памяти о жертвах геноцида советского народа нацистами и их пособниками в годы великой Отечественной войны</a:t>
            </a:r>
            <a:endParaRPr lang="ru-RU" sz="2000" dirty="0"/>
          </a:p>
        </p:txBody>
      </p:sp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04864"/>
            <a:ext cx="4292615" cy="322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284984"/>
            <a:ext cx="4548057" cy="34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931224" cy="56467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Международный женский день</a:t>
            </a:r>
            <a:endParaRPr lang="ru-RU" sz="2000" dirty="0"/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4340854" cy="325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861048"/>
            <a:ext cx="5027666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32657"/>
            <a:ext cx="55983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Анализ учебного процесса</a:t>
            </a:r>
          </a:p>
          <a:p>
            <a:pPr algn="ctr"/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Качество знаний по итогам 2022-2023 учебного  года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00292128"/>
              </p:ext>
            </p:extLst>
          </p:nvPr>
        </p:nvGraphicFramePr>
        <p:xfrm>
          <a:off x="1115616" y="1772816"/>
          <a:ext cx="7728850" cy="3550729"/>
        </p:xfrm>
        <a:graphic>
          <a:graphicData uri="http://schemas.openxmlformats.org/drawingml/2006/table">
            <a:tbl>
              <a:tblPr/>
              <a:tblGrid>
                <a:gridCol w="831590"/>
                <a:gridCol w="517191"/>
                <a:gridCol w="310024"/>
                <a:gridCol w="262742"/>
                <a:gridCol w="516463"/>
                <a:gridCol w="415798"/>
                <a:gridCol w="415798"/>
                <a:gridCol w="415798"/>
                <a:gridCol w="415798"/>
                <a:gridCol w="620776"/>
                <a:gridCol w="310024"/>
                <a:gridCol w="310024"/>
                <a:gridCol w="310754"/>
                <a:gridCol w="415798"/>
                <a:gridCol w="415798"/>
                <a:gridCol w="415798"/>
                <a:gridCol w="415798"/>
                <a:gridCol w="412878"/>
              </a:tblGrid>
              <a:tr h="544657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Школа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/>
                          <a:ea typeface="Calibri"/>
                          <a:cs typeface="Times New Roman"/>
                        </a:rPr>
                        <a:t>МКОУ </a:t>
                      </a: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900" b="1" dirty="0" err="1">
                          <a:latin typeface="Times New Roman"/>
                          <a:ea typeface="Calibri"/>
                          <a:cs typeface="Times New Roman"/>
                        </a:rPr>
                        <a:t>Кулико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Times New Roman"/>
                          <a:ea typeface="Calibri"/>
                          <a:cs typeface="Times New Roman"/>
                        </a:rPr>
                        <a:t>вская</a:t>
                      </a: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900" b="1" dirty="0" smtClean="0">
                          <a:latin typeface="Times New Roman"/>
                          <a:ea typeface="Calibri"/>
                          <a:cs typeface="Times New Roman"/>
                        </a:rPr>
                        <a:t>СШ</a:t>
                      </a: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На </a:t>
                      </a:r>
                      <a:r>
                        <a:rPr lang="ru-RU" sz="900" b="1" dirty="0" smtClean="0">
                          <a:latin typeface="Times New Roman"/>
                          <a:ea typeface="Calibri"/>
                          <a:cs typeface="Times New Roman"/>
                        </a:rPr>
                        <a:t>начало</a:t>
                      </a:r>
                      <a:r>
                        <a:rPr lang="ru-RU" sz="900" b="1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года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Прибыли 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 vert="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Выбыли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 vert="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На конец </a:t>
                      </a:r>
                      <a:r>
                        <a:rPr lang="ru-RU" sz="900" b="1" dirty="0" smtClean="0">
                          <a:latin typeface="Times New Roman"/>
                          <a:ea typeface="Calibri"/>
                          <a:cs typeface="Times New Roman"/>
                        </a:rPr>
                        <a:t>года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аттестуемых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успевают на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Успевают   из  аттесту емых 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Не успевают по предметам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Не аттестовано по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6195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% качества знаний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 vert="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% успеваемости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 vert="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57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«5»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«4» и «5»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всего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3 и </a:t>
                      </a: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&gt;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всего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болезни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пропускам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92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 класс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2 класс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900" b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900" b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900" b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3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3 класс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4 класс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50%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5 класс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6 класс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50%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7 класс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8 </a:t>
                      </a: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класс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50%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9 класс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50%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ИТОГО: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9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62%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99%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075240" cy="56467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День космонавтики</a:t>
            </a:r>
            <a:endParaRPr lang="ru-RU" sz="2000" dirty="0"/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6338" y="1636549"/>
            <a:ext cx="6228030" cy="468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075240" cy="70868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День Защитников Отечества</a:t>
            </a:r>
            <a:endParaRPr lang="ru-RU" sz="2000" dirty="0"/>
          </a:p>
        </p:txBody>
      </p:sp>
      <p:pic>
        <p:nvPicPr>
          <p:cNvPr id="79874" name="Picture 2" descr="C:\Users\Пользователь\Downloads\nWjLuFUBuU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556792"/>
            <a:ext cx="6598700" cy="4949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День Героев Отечества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628801"/>
            <a:ext cx="6261067" cy="46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>Интеллектуальная игра «Умный, ещё умнее», провел Григорьев В.С., учитель географии</a:t>
            </a:r>
            <a:endParaRPr lang="ru-RU" sz="2000" dirty="0"/>
          </a:p>
        </p:txBody>
      </p:sp>
      <p:pic>
        <p:nvPicPr>
          <p:cNvPr id="77826" name="Picture 2" descr="C:\Users\Пользователь\Downloads\ZJ5DvjvU0o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88840"/>
            <a:ext cx="4244843" cy="3183632"/>
          </a:xfrm>
          <a:prstGeom prst="rect">
            <a:avLst/>
          </a:prstGeom>
          <a:noFill/>
        </p:spPr>
      </p:pic>
      <p:pic>
        <p:nvPicPr>
          <p:cNvPr id="77827" name="Picture 3" descr="C:\Users\Пользователь\Downloads\YXS29KpGiH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6992"/>
            <a:ext cx="4184914" cy="3138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Представление оформленных  к новому году</a:t>
            </a:r>
            <a:r>
              <a:rPr lang="ru-RU" sz="2000" dirty="0" smtClean="0"/>
              <a:t> классов</a:t>
            </a:r>
            <a:endParaRPr lang="ru-RU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3744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933056"/>
            <a:ext cx="3623048" cy="271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789040"/>
            <a:ext cx="3816424" cy="286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484784"/>
            <a:ext cx="3527037" cy="264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Конкурс семейного творчества «Мой дом-  моя семья»</a:t>
            </a:r>
            <a:endParaRPr lang="ru-RU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540060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6614"/>
          <a:stretch>
            <a:fillRect/>
          </a:stretch>
        </p:blipFill>
        <p:spPr bwMode="auto">
          <a:xfrm>
            <a:off x="3635896" y="3429000"/>
            <a:ext cx="529208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Мероприятия в честь  80-летия разгрома фашистских войск под Сталинградом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075240" cy="78069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Торжественный митинг  у памятника павшим хуторянам</a:t>
            </a:r>
            <a:endParaRPr lang="ru-RU" sz="2000" dirty="0"/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4104456" cy="307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79" name="Picture 3" descr="C:\Users\Пользователь\Downloads\SnxBJuwgtD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284984"/>
            <a:ext cx="4379979" cy="3284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Конкурс чтецов  «Вернемся памятью назад»</a:t>
            </a:r>
            <a:endParaRPr lang="ru-RU" sz="2000" dirty="0"/>
          </a:p>
        </p:txBody>
      </p:sp>
      <p:pic>
        <p:nvPicPr>
          <p:cNvPr id="4" name="Содержимое 3" descr="C:\Users\Пользователь\AppData\Local\Temp\Rar$DIa6488.20013\IMG-20230125-WA004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5960" y="1484785"/>
            <a:ext cx="3518247" cy="4839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>Экскурсия по Галерее Памяти «Пионеры-герои Сталинградской битвы», провел Павлов Виктор, ученик 6 класса</a:t>
            </a:r>
            <a:endParaRPr lang="ru-RU" sz="2000" dirty="0"/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501008"/>
            <a:ext cx="4078420" cy="3058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5" name="Picture 3" descr="C:\Users\Пользователь\Downloads\Yi3jXWc6R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276872"/>
            <a:ext cx="4150768" cy="3113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accent1"/>
                </a:solidFill>
              </a:rPr>
              <a:t>Награды педагогов</a:t>
            </a:r>
            <a:endParaRPr lang="ru-RU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147248" cy="85270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Акция «Письмо потомкам»</a:t>
            </a:r>
            <a:endParaRPr lang="ru-RU" sz="2000" dirty="0"/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3446239" cy="459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Пользователь\Downloads\wMDjfYF3nw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204864"/>
            <a:ext cx="4608512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err="1" smtClean="0"/>
              <a:t>Квест</a:t>
            </a:r>
            <a:r>
              <a:rPr lang="ru-RU" sz="2000" dirty="0" smtClean="0"/>
              <a:t> «Великие битвы Победы»</a:t>
            </a:r>
            <a:endParaRPr lang="ru-RU" sz="2000" dirty="0"/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88840"/>
            <a:ext cx="4717299" cy="3543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789040"/>
            <a:ext cx="3697088" cy="2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003232" cy="56467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Интеллектуальная игра «И помнит мир спасенный…»</a:t>
            </a:r>
            <a:endParaRPr lang="ru-RU" sz="2000" dirty="0"/>
          </a:p>
        </p:txBody>
      </p:sp>
      <p:pic>
        <p:nvPicPr>
          <p:cNvPr id="78851" name="Picture 3" descr="C:\Users\Пользователь\Downloads\BHuAACiZRM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4628886" cy="3471664"/>
          </a:xfrm>
          <a:prstGeom prst="rect">
            <a:avLst/>
          </a:prstGeom>
          <a:noFill/>
        </p:spPr>
      </p:pic>
      <p:pic>
        <p:nvPicPr>
          <p:cNvPr id="78852" name="Picture 4" descr="C:\Users\Пользователь\Downloads\vo_z2WrEiw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527629"/>
            <a:ext cx="4440494" cy="33303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accent1"/>
                </a:solidFill>
              </a:rPr>
              <a:t>Волонтерская деятельность</a:t>
            </a:r>
            <a:endParaRPr lang="ru-RU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931224" cy="708688"/>
          </a:xfrm>
        </p:spPr>
        <p:txBody>
          <a:bodyPr>
            <a:normAutofit/>
          </a:bodyPr>
          <a:lstStyle/>
          <a:p>
            <a:pPr algn="ctr"/>
            <a:r>
              <a:rPr lang="ru-RU" sz="2000" dirty="0" err="1" smtClean="0"/>
              <a:t>Профориентационная</a:t>
            </a:r>
            <a:r>
              <a:rPr lang="ru-RU" sz="2000" dirty="0" smtClean="0"/>
              <a:t> встреча с руководителем экологического штаба </a:t>
            </a:r>
            <a:r>
              <a:rPr lang="ru-RU" sz="2000" dirty="0" err="1" smtClean="0"/>
              <a:t>ВолГау</a:t>
            </a:r>
            <a:r>
              <a:rPr lang="ru-RU" sz="2000" dirty="0" smtClean="0"/>
              <a:t> </a:t>
            </a:r>
            <a:r>
              <a:rPr lang="ru-RU" sz="2000" dirty="0" err="1" smtClean="0"/>
              <a:t>Андреяновым</a:t>
            </a:r>
            <a:r>
              <a:rPr lang="ru-RU" sz="2000" dirty="0" smtClean="0"/>
              <a:t> Е.В.</a:t>
            </a:r>
            <a:endParaRPr lang="ru-RU" sz="2000" dirty="0"/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489654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996952"/>
            <a:ext cx="4700455" cy="352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003232" cy="70868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День добровольца (волонтера)</a:t>
            </a:r>
            <a:endParaRPr lang="ru-RU" sz="2000" dirty="0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4824536" cy="3413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212976"/>
            <a:ext cx="4528918" cy="340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692696"/>
            <a:ext cx="8229600" cy="70868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Подготовка к фестивалю казачьей песни «Казачья  удаль»</a:t>
            </a:r>
            <a:endParaRPr lang="ru-RU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4508434" cy="33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068960"/>
            <a:ext cx="4726832" cy="354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486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Акция «Подари радость»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4796466" cy="359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9868" y="3501008"/>
            <a:ext cx="5583941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Акция «Тепло из дома»</a:t>
            </a:r>
            <a:endParaRPr lang="ru-RU" sz="2000" dirty="0"/>
          </a:p>
        </p:txBody>
      </p:sp>
      <p:pic>
        <p:nvPicPr>
          <p:cNvPr id="4812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350" y="1340768"/>
            <a:ext cx="4906468" cy="525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Поздравление с Новым годом семей участников СВО</a:t>
            </a:r>
            <a:endParaRPr lang="ru-RU" sz="2000" dirty="0"/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0908" y="1484785"/>
            <a:ext cx="3833300" cy="5170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700808"/>
            <a:ext cx="291632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b="5887"/>
          <a:stretch>
            <a:fillRect/>
          </a:stretch>
        </p:blipFill>
        <p:spPr bwMode="auto">
          <a:xfrm>
            <a:off x="323528" y="1772816"/>
            <a:ext cx="5436096" cy="384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Участие в акции «Посылка солдату»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628800"/>
            <a:ext cx="3744416" cy="4992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5400" dirty="0" smtClean="0"/>
              <a:t> </a:t>
            </a:r>
            <a:r>
              <a:rPr lang="ru-RU" sz="2200" dirty="0" smtClean="0"/>
              <a:t>Акция "Внуки по переписке", организованной благотворительным фондом "Старость в радость"</a:t>
            </a:r>
            <a:endParaRPr lang="ru-RU" sz="2200" dirty="0"/>
          </a:p>
        </p:txBody>
      </p:sp>
      <p:pic>
        <p:nvPicPr>
          <p:cNvPr id="122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9864" y="1935163"/>
            <a:ext cx="3304271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В рамках всероссийской акции «Своих не бросаем» акция «Посылка солдату»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556792"/>
            <a:ext cx="3744416" cy="4992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>Акция «</a:t>
            </a:r>
            <a:r>
              <a:rPr lang="ru-RU" sz="2000" dirty="0" err="1" smtClean="0"/>
              <a:t>Книжкина</a:t>
            </a:r>
            <a:r>
              <a:rPr lang="ru-RU" sz="2000" dirty="0" smtClean="0"/>
              <a:t> больница»</a:t>
            </a:r>
            <a:endParaRPr lang="ru-RU" sz="2000" dirty="0"/>
          </a:p>
        </p:txBody>
      </p:sp>
      <p:pic>
        <p:nvPicPr>
          <p:cNvPr id="4" name="Содержимое 3" descr="C:\Users\Пользователь\AppData\Local\Temp\Rar$DIa7076.27491\IMG-20230125-WA004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1944" y="1935163"/>
            <a:ext cx="5920112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9602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18161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 t="3030" r="11570" b="2694"/>
          <a:stretch>
            <a:fillRect/>
          </a:stretch>
        </p:blipFill>
        <p:spPr bwMode="auto">
          <a:xfrm>
            <a:off x="539552" y="1268760"/>
            <a:ext cx="3666915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12776"/>
            <a:ext cx="3209925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Участие педагогов и </a:t>
            </a:r>
            <a:r>
              <a:rPr lang="ru-RU" sz="32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учающихся</a:t>
            </a:r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в конкурсах, мероприятиях различного уровня</a:t>
            </a:r>
          </a:p>
          <a:p>
            <a:endParaRPr lang="ru-RU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Поднятие государственного флага России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484784"/>
            <a:ext cx="236456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>Районный семинар учителей начальных классов по теме  «Инновационные формы работы по формированию читательской грамотности  у учащихся начальной школы».Выступление </a:t>
            </a:r>
            <a:r>
              <a:rPr lang="ru-RU" sz="2000" dirty="0" err="1" smtClean="0"/>
              <a:t>Андреяновой</a:t>
            </a:r>
            <a:r>
              <a:rPr lang="ru-RU" sz="2000" dirty="0" smtClean="0"/>
              <a:t> В.В.</a:t>
            </a:r>
            <a:endParaRPr lang="ru-RU" sz="2000" dirty="0"/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4877</TotalTime>
  <Words>581</Words>
  <Application>Microsoft Office PowerPoint</Application>
  <PresentationFormat>Экран (4:3)</PresentationFormat>
  <Paragraphs>230</Paragraphs>
  <Slides>54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54</vt:i4>
      </vt:variant>
    </vt:vector>
  </HeadingPairs>
  <TitlesOfParts>
    <vt:vector size="56" baseType="lpstr">
      <vt:lpstr>Поток</vt:lpstr>
      <vt:lpstr>1_Поток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Поднятие государственного флага России</vt:lpstr>
      <vt:lpstr>Районный семинар учителей начальных классов по теме  «Инновационные формы работы по формированию читательской грамотности  у учащихся начальной школы».Выступление Андреяновой В.В.</vt:lpstr>
      <vt:lpstr>Участие во Всероссийской молодежной Акции «Наши семейные книги памяти»</vt:lpstr>
      <vt:lpstr>Открытый урок в рамках Всероссийского Единого Екимовского урока "Живые помощи", посвященного 85-летию писателя Бориса Петровича Екимова, провела Недугова Е.В., ст. методист</vt:lpstr>
      <vt:lpstr>Открытый урок  по ИЗО, провела Осипова Н.В., учитель начальных классов  </vt:lpstr>
      <vt:lpstr>Мастер-класс «Севастопольская роспись», провела Осипова Н.В., учитель начальных классов</vt:lpstr>
      <vt:lpstr>IX Чемпионат Новониколаевского муниципального района Волгоградской области по игре «Что? Где? Когда?»</vt:lpstr>
      <vt:lpstr>Работа «Сказочной мастерской» в день 200-летия Константина Ушинского, организатор Осипова Н.В., учитель начальных классов</vt:lpstr>
      <vt:lpstr>Посвящение в «В Орлята России»</vt:lpstr>
      <vt:lpstr>«Посвящение в Первые»</vt:lpstr>
      <vt:lpstr>Районные соревнования по настольному теннису</vt:lpstr>
      <vt:lpstr>  Участие  в  муниципальном этапе конкурса юных чтецов «Живая классика» , Камышова Алёна</vt:lpstr>
      <vt:lpstr>III Всероссийский конкурс чтецов «Признание-2023»</vt:lpstr>
      <vt:lpstr>      Участие  в школьном этапе регионального фестиваля детского театрального  творчества «Волшебная рампа», Андреянов Александр,  2 место  </vt:lpstr>
      <vt:lpstr>Международный день земли. Классный час «Сохраним первоцветы»</vt:lpstr>
      <vt:lpstr>Родительский день</vt:lpstr>
      <vt:lpstr> День отца</vt:lpstr>
      <vt:lpstr>Праздничное мероприятие в честь Дня Учителя</vt:lpstr>
      <vt:lpstr>День здоровья</vt:lpstr>
      <vt:lpstr>Тираж "Интеллектуального лото«, приуроченный к Международному дню грамотности</vt:lpstr>
      <vt:lpstr>День памяти о жертвах геноцида советского народа нацистами и их пособниками в годы великой Отечественной войны</vt:lpstr>
      <vt:lpstr>Международный женский день</vt:lpstr>
      <vt:lpstr>День космонавтики</vt:lpstr>
      <vt:lpstr>День Защитников Отечества</vt:lpstr>
      <vt:lpstr>День Героев Отечества</vt:lpstr>
      <vt:lpstr>Интеллектуальная игра «Умный, ещё умнее», провел Григорьев В.С., учитель географии</vt:lpstr>
      <vt:lpstr>Представление оформленных  к новому году классов</vt:lpstr>
      <vt:lpstr>Конкурс семейного творчества «Мой дом-  моя семья»</vt:lpstr>
      <vt:lpstr>Слайд 36</vt:lpstr>
      <vt:lpstr>Торжественный митинг  у памятника павшим хуторянам</vt:lpstr>
      <vt:lpstr>Конкурс чтецов  «Вернемся памятью назад»</vt:lpstr>
      <vt:lpstr>Экскурсия по Галерее Памяти «Пионеры-герои Сталинградской битвы», провел Павлов Виктор, ученик 6 класса</vt:lpstr>
      <vt:lpstr>Акция «Письмо потомкам»</vt:lpstr>
      <vt:lpstr>Квест «Великие битвы Победы»</vt:lpstr>
      <vt:lpstr>Интеллектуальная игра «И помнит мир спасенный…»</vt:lpstr>
      <vt:lpstr>Слайд 43</vt:lpstr>
      <vt:lpstr>Профориентационная встреча с руководителем экологического штаба ВолГау Андреяновым Е.В.</vt:lpstr>
      <vt:lpstr>День добровольца (волонтера)</vt:lpstr>
      <vt:lpstr>Подготовка к фестивалю казачьей песни «Казачья  удаль»</vt:lpstr>
      <vt:lpstr>Акция «Подари радость»</vt:lpstr>
      <vt:lpstr>Акция «Тепло из дома»</vt:lpstr>
      <vt:lpstr>Поздравление с Новым годом семей участников СВО</vt:lpstr>
      <vt:lpstr>Участие в акции «Посылка солдату»</vt:lpstr>
      <vt:lpstr>  Акция "Внуки по переписке", организованной благотворительным фондом "Старость в радость"</vt:lpstr>
      <vt:lpstr>В рамках всероссийской акции «Своих не бросаем» акция «Посылка солдату»</vt:lpstr>
      <vt:lpstr>Акция «Книжкина больница»</vt:lpstr>
      <vt:lpstr>Слайд 54</vt:lpstr>
    </vt:vector>
  </TitlesOfParts>
  <Company>МОУ Киквидзенская ООШ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Учитель</dc:creator>
  <cp:lastModifiedBy>Пользователь</cp:lastModifiedBy>
  <cp:revision>371</cp:revision>
  <dcterms:created xsi:type="dcterms:W3CDTF">2015-12-23T06:05:02Z</dcterms:created>
  <dcterms:modified xsi:type="dcterms:W3CDTF">2024-01-03T18:33:20Z</dcterms:modified>
</cp:coreProperties>
</file>