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8" r:id="rId3"/>
    <p:sldId id="257" r:id="rId4"/>
    <p:sldId id="259" r:id="rId5"/>
    <p:sldId id="264" r:id="rId6"/>
    <p:sldId id="261" r:id="rId7"/>
    <p:sldId id="263" r:id="rId8"/>
    <p:sldId id="260" r:id="rId9"/>
    <p:sldId id="265" r:id="rId10"/>
    <p:sldId id="266" r:id="rId11"/>
    <p:sldId id="267" r:id="rId12"/>
    <p:sldId id="268" r:id="rId13"/>
    <p:sldId id="27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7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85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896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3538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0487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120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7025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9475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30100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5283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007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87128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914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580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951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345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506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587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003629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928467" y="2010073"/>
            <a:ext cx="13504984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Экскурсия</a:t>
            </a:r>
          </a:p>
          <a:p>
            <a:pPr algn="ctr"/>
            <a:r>
              <a:rPr lang="ru-RU" sz="5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«Свидетели технического прогресса»</a:t>
            </a:r>
            <a:endParaRPr lang="ru-RU" sz="5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6286064" y="4248444"/>
            <a:ext cx="590593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Calibri" pitchFamily="34" charset="0"/>
                <a:cs typeface="Aharoni" pitchFamily="2" charset="-79"/>
              </a:rPr>
              <a:t>Работу выполнил: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Calibri" pitchFamily="34" charset="0"/>
                <a:cs typeface="Aharoni" pitchFamily="2" charset="-79"/>
              </a:rPr>
              <a:t>Курбанов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effectLst/>
                <a:latin typeface="Monotype Corsiva" pitchFamily="66" charset="0"/>
                <a:ea typeface="Calibri" pitchFamily="34" charset="0"/>
                <a:cs typeface="Aharoni" pitchFamily="2" charset="-79"/>
              </a:rPr>
              <a:t>Гусейн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Calibri" pitchFamily="34" charset="0"/>
                <a:cs typeface="Aharoni" pitchFamily="2" charset="-79"/>
              </a:rPr>
              <a:t>, уч-ся 4 класса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Calibri" pitchFamily="34" charset="0"/>
                <a:cs typeface="Aharoni" pitchFamily="2" charset="-79"/>
              </a:rPr>
              <a:t>МКОО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Aharoni" pitchFamily="2" charset="-79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Calibri" pitchFamily="34" charset="0"/>
                <a:cs typeface="Aharoni" pitchFamily="2" charset="-79"/>
              </a:rPr>
              <a:t>Куликовская СОШ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Aharoni" pitchFamily="2" charset="-79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Calibri" pitchFamily="34" charset="0"/>
                <a:cs typeface="Aharoni" pitchFamily="2" charset="-79"/>
              </a:rPr>
              <a:t>Учитель: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Calibri" pitchFamily="34" charset="0"/>
                <a:cs typeface="Aharoni" pitchFamily="2" charset="-79"/>
              </a:rPr>
              <a:t>Курганова Т. Н.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647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131" y="342313"/>
            <a:ext cx="10942580" cy="152868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В 1963г.появляется кассетный аппарат - </a:t>
            </a:r>
            <a:r>
              <a:rPr lang="ru-RU" sz="5400" b="1" u="sng" dirty="0" smtClean="0">
                <a:solidFill>
                  <a:schemeClr val="tx1"/>
                </a:solidFill>
              </a:rPr>
              <a:t>магнитофон</a:t>
            </a:r>
            <a:endParaRPr lang="ru-RU" sz="5400" b="1" u="sng" dirty="0">
              <a:solidFill>
                <a:schemeClr val="tx1"/>
              </a:solidFill>
            </a:endParaRPr>
          </a:p>
        </p:txBody>
      </p:sp>
      <p:pic>
        <p:nvPicPr>
          <p:cNvPr id="3074" name="Picture 2" descr="G:\ФОТО МУЗЕЙ\DSCF575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02766" y="2110154"/>
            <a:ext cx="7610371" cy="42906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424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" y="243840"/>
            <a:ext cx="1200912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u="sng" dirty="0" smtClean="0">
                <a:solidFill>
                  <a:schemeClr val="tx1"/>
                </a:solidFill>
              </a:rPr>
              <a:t>Механический телевизор</a:t>
            </a:r>
            <a:r>
              <a:rPr lang="ru-RU" sz="4400" b="1" dirty="0" smtClean="0">
                <a:solidFill>
                  <a:schemeClr val="tx1"/>
                </a:solidFill>
              </a:rPr>
              <a:t> в СССР появился в 1932 году, а электронный - в 1949г. </a:t>
            </a:r>
            <a:endParaRPr lang="ru-RU" sz="5400" b="1" dirty="0"/>
          </a:p>
        </p:txBody>
      </p:sp>
      <p:pic>
        <p:nvPicPr>
          <p:cNvPr id="5122" name="Picture 2" descr="G:\ФОТО МУЗЕЙ\DSCF576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608682" y="1837240"/>
            <a:ext cx="5339565" cy="45846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4613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787532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В 1250 году было первое упоминание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 </a:t>
            </a:r>
            <a:r>
              <a:rPr lang="ru-RU" sz="4400" b="1" u="sng" dirty="0" smtClean="0">
                <a:solidFill>
                  <a:schemeClr val="tx1"/>
                </a:solidFill>
              </a:rPr>
              <a:t>о </a:t>
            </a:r>
            <a:r>
              <a:rPr lang="ru-RU" sz="4400" b="1" i="1" u="sng" dirty="0" smtClean="0">
                <a:solidFill>
                  <a:schemeClr val="tx1"/>
                </a:solidFill>
              </a:rPr>
              <a:t>механических часах</a:t>
            </a:r>
            <a:endParaRPr lang="ru-RU" sz="5400" b="1" u="sng" dirty="0">
              <a:solidFill>
                <a:schemeClr val="tx1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342446" y="2732952"/>
            <a:ext cx="4786951" cy="2950511"/>
          </a:xfr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6580216" y="1497143"/>
            <a:ext cx="4210558" cy="501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395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1791285"/>
            <a:ext cx="9175528" cy="3090203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  <a:latin typeface="Arial Black" pitchFamily="34" charset="0"/>
              </a:rPr>
              <a:t>Столетья разрешаются от времени,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b="1" i="1" dirty="0" smtClean="0">
                <a:solidFill>
                  <a:schemeClr val="tx1"/>
                </a:solidFill>
                <a:latin typeface="Arial Black" pitchFamily="34" charset="0"/>
              </a:rPr>
              <a:t>Плоды приносят год, и день, и час.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b="1" i="1" dirty="0" smtClean="0">
                <a:solidFill>
                  <a:schemeClr val="tx1"/>
                </a:solidFill>
                <a:latin typeface="Arial Black" pitchFamily="34" charset="0"/>
              </a:rPr>
              <a:t>Пока у нас в руках частичка времени,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b="1" i="1" dirty="0" smtClean="0">
                <a:solidFill>
                  <a:schemeClr val="tx1"/>
                </a:solidFill>
                <a:latin typeface="Arial Black" pitchFamily="34" charset="0"/>
              </a:rPr>
              <a:t>Пускай оно работает на нас! 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3480" y="2452255"/>
            <a:ext cx="9394920" cy="132080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chemeClr val="tx1"/>
                </a:solidFill>
              </a:rPr>
              <a:t>Спасибо за внимание!</a:t>
            </a:r>
            <a:endParaRPr lang="ru-RU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747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62708"/>
            <a:ext cx="9935184" cy="132080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</a:rPr>
              <a:t>История</a:t>
            </a: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ru-RU" sz="4800" b="1" u="sng" dirty="0" smtClean="0">
                <a:solidFill>
                  <a:schemeClr val="tx1"/>
                </a:solidFill>
              </a:rPr>
              <a:t>фотоаппарата</a:t>
            </a:r>
            <a:r>
              <a:rPr lang="ru-RU" sz="4800" b="1" dirty="0" smtClean="0">
                <a:solidFill>
                  <a:schemeClr val="tx1"/>
                </a:solidFill>
              </a:rPr>
              <a:t> «Зенит» </a:t>
            </a:r>
            <a:r>
              <a:rPr lang="ru-RU" sz="4800" dirty="0" smtClean="0">
                <a:solidFill>
                  <a:schemeClr val="tx1"/>
                </a:solidFill>
              </a:rPr>
              <a:t>в России началась в 1952 году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G:\ФОТО МУЗЕЙ\DSCF574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969475" y="2336434"/>
            <a:ext cx="6358659" cy="45215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264311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4015" y="477860"/>
            <a:ext cx="9256435" cy="14984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ru-RU" sz="4400" b="1" u="sng" dirty="0">
                <a:solidFill>
                  <a:schemeClr val="tx1"/>
                </a:solidFill>
              </a:rPr>
              <a:t>Ф</a:t>
            </a:r>
            <a:r>
              <a:rPr lang="ru-RU" sz="4400" b="1" u="sng" dirty="0" smtClean="0">
                <a:solidFill>
                  <a:schemeClr val="tx1"/>
                </a:solidFill>
              </a:rPr>
              <a:t>отоаппарат «Зоркий»</a:t>
            </a:r>
            <a:r>
              <a:rPr lang="ru-RU" sz="4400" u="sng" dirty="0" smtClean="0">
                <a:solidFill>
                  <a:schemeClr val="tx1"/>
                </a:solidFill>
              </a:rPr>
              <a:t> - </a:t>
            </a:r>
            <a:r>
              <a:rPr lang="ru-RU" sz="4400" dirty="0" smtClean="0">
                <a:solidFill>
                  <a:schemeClr val="tx1"/>
                </a:solidFill>
              </a:rPr>
              <a:t>новый зеркальный малоформатный аппарат.</a:t>
            </a:r>
            <a:endParaRPr lang="ru-RU" sz="44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693287" y="1976290"/>
            <a:ext cx="7717893" cy="458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9662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81354" y="0"/>
            <a:ext cx="12252960" cy="13208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Фотоаппарат </a:t>
            </a:r>
            <a:r>
              <a:rPr lang="ru-RU" sz="4000" b="1" u="sng" dirty="0" smtClean="0">
                <a:solidFill>
                  <a:schemeClr val="tx1"/>
                </a:solidFill>
              </a:rPr>
              <a:t>«Чайка</a:t>
            </a:r>
            <a:r>
              <a:rPr lang="ru-RU" sz="4000" b="1" u="sng" dirty="0" smtClean="0">
                <a:solidFill>
                  <a:schemeClr val="tx1"/>
                </a:solidFill>
              </a:rPr>
              <a:t>»</a:t>
            </a:r>
            <a:r>
              <a:rPr lang="ru-RU" sz="4000" dirty="0" smtClean="0">
                <a:solidFill>
                  <a:schemeClr val="tx1"/>
                </a:solidFill>
              </a:rPr>
              <a:t>, </a:t>
            </a:r>
            <a:r>
              <a:rPr lang="ru-RU" sz="4000" dirty="0" smtClean="0">
                <a:solidFill>
                  <a:schemeClr val="tx1"/>
                </a:solidFill>
              </a:rPr>
              <a:t>первый советский шкальный </a:t>
            </a:r>
            <a:r>
              <a:rPr lang="ru-RU" sz="4000" dirty="0" err="1" smtClean="0">
                <a:solidFill>
                  <a:schemeClr val="tx1"/>
                </a:solidFill>
              </a:rPr>
              <a:t>полуформатный</a:t>
            </a:r>
            <a:r>
              <a:rPr lang="ru-RU" sz="4000" dirty="0">
                <a:solidFill>
                  <a:schemeClr val="tx1"/>
                </a:solidFill>
              </a:rPr>
              <a:t>,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>
                <a:solidFill>
                  <a:schemeClr val="tx1"/>
                </a:solidFill>
              </a:rPr>
              <a:t>н</a:t>
            </a:r>
            <a:r>
              <a:rPr lang="ru-RU" sz="4000" dirty="0" smtClean="0">
                <a:solidFill>
                  <a:schemeClr val="tx1"/>
                </a:solidFill>
              </a:rPr>
              <a:t>азван в честь Валентины Терешковой (ее позывной во время космического полета)</a:t>
            </a:r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G:\ФОТО МУЗЕЙ\DSCF575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 rot="10800000">
            <a:off x="2632412" y="2604654"/>
            <a:ext cx="5488482" cy="41538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8824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152" y="0"/>
            <a:ext cx="10926760" cy="1320800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chemeClr val="tx1"/>
                </a:solidFill>
              </a:rPr>
              <a:t>Прибор с красным </a:t>
            </a:r>
            <a:r>
              <a:rPr lang="ru-RU" sz="3200" b="1" dirty="0" smtClean="0">
                <a:solidFill>
                  <a:schemeClr val="tx1"/>
                </a:solidFill>
              </a:rPr>
              <a:t>светом применяли для проявления пленки. Фотографии делали с помощью </a:t>
            </a:r>
            <a:r>
              <a:rPr lang="ru-RU" sz="3200" b="1" u="sng" dirty="0" smtClean="0">
                <a:solidFill>
                  <a:schemeClr val="tx1"/>
                </a:solidFill>
              </a:rPr>
              <a:t>фотоувеличителя </a:t>
            </a:r>
            <a:r>
              <a:rPr lang="ru-RU" sz="3200" b="1" dirty="0" smtClean="0">
                <a:solidFill>
                  <a:schemeClr val="tx1"/>
                </a:solidFill>
              </a:rPr>
              <a:t>– устройства, применяемого при фотопечати на  бумагу. 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6146" name="Picture 2" descr="G:\ФОТО МУЗЕЙ\DSCF576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 rot="5400000">
            <a:off x="7316931" y="2920782"/>
            <a:ext cx="4508695" cy="2915580"/>
          </a:xfrm>
          <a:prstGeom prst="rect">
            <a:avLst/>
          </a:prstGeom>
          <a:noFill/>
        </p:spPr>
      </p:pic>
      <p:pic>
        <p:nvPicPr>
          <p:cNvPr id="6147" name="Picture 3" descr="G:\ФОТО МУЗЕЙ\DSCF5766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50166" y="2230318"/>
            <a:ext cx="4322430" cy="41423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2274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11859065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В 1895г.Попов Александр Степанович  изобрел </a:t>
            </a:r>
            <a:r>
              <a:rPr lang="ru-RU" sz="5400" u="sng" dirty="0" smtClean="0">
                <a:solidFill>
                  <a:schemeClr val="tx1"/>
                </a:solidFill>
              </a:rPr>
              <a:t>радио</a:t>
            </a:r>
            <a:r>
              <a:rPr lang="ru-RU" sz="5400" dirty="0" smtClean="0">
                <a:solidFill>
                  <a:schemeClr val="tx1"/>
                </a:solidFill>
              </a:rPr>
              <a:t>, появились </a:t>
            </a:r>
            <a:r>
              <a:rPr lang="ru-RU" sz="5400" u="sng" dirty="0" smtClean="0">
                <a:solidFill>
                  <a:schemeClr val="tx1"/>
                </a:solidFill>
              </a:rPr>
              <a:t>радиоаппараты </a:t>
            </a:r>
            <a:br>
              <a:rPr lang="ru-RU" sz="5400" u="sng" dirty="0" smtClean="0">
                <a:solidFill>
                  <a:schemeClr val="tx1"/>
                </a:solidFill>
              </a:rPr>
            </a:br>
            <a:endParaRPr lang="ru-RU" sz="5400" b="1" u="sng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510145" y="2326737"/>
            <a:ext cx="8439106" cy="4348383"/>
          </a:xfrm>
        </p:spPr>
      </p:pic>
    </p:spTree>
    <p:extLst>
      <p:ext uri="{BB962C8B-B14F-4D97-AF65-F5344CB8AC3E}">
        <p14:creationId xmlns:p14="http://schemas.microsoft.com/office/powerpoint/2010/main" xmlns="" val="2765631668"/>
      </p:ext>
    </p:extLst>
  </p:cSld>
  <p:clrMapOvr>
    <a:masterClrMapping/>
  </p:clrMapOvr>
  <p:transition spd="med" advClick="0" advTm="3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548382" cy="36576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/>
            </a:r>
            <a:br>
              <a:rPr lang="ru-RU" sz="4000" dirty="0" smtClean="0">
                <a:solidFill>
                  <a:schemeClr val="tx1"/>
                </a:solidFill>
              </a:rPr>
            </a:br>
            <a:r>
              <a:rPr lang="ru-RU" sz="4800" b="1" dirty="0" smtClean="0">
                <a:solidFill>
                  <a:schemeClr val="tx1"/>
                </a:solidFill>
              </a:rPr>
              <a:t>И </a:t>
            </a:r>
            <a:r>
              <a:rPr lang="ru-RU" sz="4800" b="1" u="sng" dirty="0" smtClean="0">
                <a:solidFill>
                  <a:schemeClr val="tx1"/>
                </a:solidFill>
              </a:rPr>
              <a:t>радиоприемники</a:t>
            </a:r>
            <a:endParaRPr lang="ru-RU" sz="4800" b="1" u="sng" dirty="0">
              <a:solidFill>
                <a:schemeClr val="tx1"/>
              </a:solidFill>
            </a:endParaRPr>
          </a:p>
        </p:txBody>
      </p:sp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898636" y="1702192"/>
            <a:ext cx="8005020" cy="4374836"/>
          </a:xfrm>
        </p:spPr>
      </p:pic>
    </p:spTree>
    <p:extLst>
      <p:ext uri="{BB962C8B-B14F-4D97-AF65-F5344CB8AC3E}">
        <p14:creationId xmlns:p14="http://schemas.microsoft.com/office/powerpoint/2010/main" xmlns="" val="232225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74926" y="300109"/>
            <a:ext cx="12304329" cy="1584961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В 1861г. создали первый </a:t>
            </a:r>
            <a:r>
              <a:rPr lang="ru-RU" sz="4800" b="1" u="sng" dirty="0" smtClean="0">
                <a:solidFill>
                  <a:schemeClr val="tx1"/>
                </a:solidFill>
              </a:rPr>
              <a:t>телефон</a:t>
            </a:r>
            <a:r>
              <a:rPr lang="ru-RU" sz="4800" b="1" dirty="0" smtClean="0">
                <a:solidFill>
                  <a:schemeClr val="tx1"/>
                </a:solidFill>
              </a:rPr>
              <a:t> - уникальное изобретение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G:\ФОТО МУЗЕЙ\DSCF575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828800" y="2194560"/>
            <a:ext cx="6481478" cy="43187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9028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8389" y="609598"/>
            <a:ext cx="5550177" cy="522849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В 1888г. немецким изобретателем </a:t>
            </a:r>
            <a:r>
              <a:rPr lang="ru-RU" sz="4400" b="1" dirty="0" err="1" smtClean="0">
                <a:solidFill>
                  <a:schemeClr val="tx1"/>
                </a:solidFill>
              </a:rPr>
              <a:t>Э.Берлинером</a:t>
            </a:r>
            <a:r>
              <a:rPr lang="ru-RU" sz="4400" b="1" dirty="0" smtClean="0">
                <a:solidFill>
                  <a:schemeClr val="tx1"/>
                </a:solidFill>
              </a:rPr>
              <a:t>  создан </a:t>
            </a:r>
            <a:r>
              <a:rPr lang="ru-RU" sz="4400" b="1" u="sng" dirty="0" smtClean="0">
                <a:solidFill>
                  <a:schemeClr val="tx1"/>
                </a:solidFill>
              </a:rPr>
              <a:t>патефон с виниловыми пластинками </a:t>
            </a:r>
            <a:r>
              <a:rPr lang="ru-RU" sz="4400" b="1" dirty="0" smtClean="0">
                <a:solidFill>
                  <a:schemeClr val="tx1"/>
                </a:solidFill>
              </a:rPr>
              <a:t>-  настоящее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«чудо века»</a:t>
            </a:r>
            <a:endParaRPr lang="ru-RU" sz="4400" b="1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332623" y="1344003"/>
            <a:ext cx="5794745" cy="4325938"/>
          </a:xfrm>
        </p:spPr>
      </p:pic>
    </p:spTree>
    <p:extLst>
      <p:ext uri="{BB962C8B-B14F-4D97-AF65-F5344CB8AC3E}">
        <p14:creationId xmlns:p14="http://schemas.microsoft.com/office/powerpoint/2010/main" xmlns="" val="321098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</TotalTime>
  <Words>161</Words>
  <Application>Microsoft Office PowerPoint</Application>
  <PresentationFormat>Произвольный</PresentationFormat>
  <Paragraphs>20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Грань</vt:lpstr>
      <vt:lpstr>Слайд 1</vt:lpstr>
      <vt:lpstr>История фотоаппарата «Зенит» в России началась в 1952 году</vt:lpstr>
      <vt:lpstr>Фотоаппарат «Зоркий» - новый зеркальный малоформатный аппарат.</vt:lpstr>
      <vt:lpstr>Фотоаппарат «Чайка», первый советский шкальный полуформатный, назван в честь Валентины Терешковой (ее позывной во время космического полета)</vt:lpstr>
      <vt:lpstr>Прибор с красным светом применяли для проявления пленки. Фотографии делали с помощью фотоувеличителя – устройства, применяемого при фотопечати на  бумагу. </vt:lpstr>
      <vt:lpstr>В 1895г.Попов Александр Степанович  изобрел радио, появились радиоаппараты  </vt:lpstr>
      <vt:lpstr> И радиоприемники</vt:lpstr>
      <vt:lpstr>В 1861г. создали первый телефон - уникальное изобретение</vt:lpstr>
      <vt:lpstr>В 1888г. немецким изобретателем Э.Берлинером  создан патефон с виниловыми пластинками -  настоящее «чудо века»</vt:lpstr>
      <vt:lpstr>В 1963г.появляется кассетный аппарат - магнитофон</vt:lpstr>
      <vt:lpstr>Механический телевизор в СССР появился в 1932 году, а электронный - в 1949г. </vt:lpstr>
      <vt:lpstr>В 1250 году было первое упоминание  о механических часах</vt:lpstr>
      <vt:lpstr>Столетья разрешаются от времени, Плоды приносят год, и день, и час. Пока у нас в руках частичка времени, Пускай оно работает на нас!  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Пользователь</cp:lastModifiedBy>
  <cp:revision>28</cp:revision>
  <dcterms:created xsi:type="dcterms:W3CDTF">2015-10-08T06:22:06Z</dcterms:created>
  <dcterms:modified xsi:type="dcterms:W3CDTF">2015-10-16T10:23:24Z</dcterms:modified>
</cp:coreProperties>
</file>