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4" r:id="rId3"/>
    <p:sldId id="295" r:id="rId4"/>
    <p:sldId id="296" r:id="rId5"/>
    <p:sldId id="297" r:id="rId6"/>
    <p:sldId id="298" r:id="rId7"/>
    <p:sldId id="267" r:id="rId8"/>
    <p:sldId id="261" r:id="rId9"/>
    <p:sldId id="260" r:id="rId10"/>
    <p:sldId id="263" r:id="rId11"/>
    <p:sldId id="269" r:id="rId12"/>
    <p:sldId id="270" r:id="rId13"/>
    <p:sldId id="285" r:id="rId14"/>
    <p:sldId id="273" r:id="rId15"/>
    <p:sldId id="281" r:id="rId16"/>
    <p:sldId id="299" r:id="rId17"/>
    <p:sldId id="277" r:id="rId18"/>
    <p:sldId id="282" r:id="rId19"/>
    <p:sldId id="292" r:id="rId20"/>
    <p:sldId id="300" r:id="rId21"/>
    <p:sldId id="290" r:id="rId22"/>
    <p:sldId id="291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382" autoAdjust="0"/>
    <p:restoredTop sz="94660"/>
  </p:normalViewPr>
  <p:slideViewPr>
    <p:cSldViewPr>
      <p:cViewPr>
        <p:scale>
          <a:sx n="84" d="100"/>
          <a:sy n="84" d="100"/>
        </p:scale>
        <p:origin x="150" y="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8D09A4-0E54-4C70-AD81-698B5BC915C8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23D767-9CB6-4AEC-A710-F7618F6A3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beautiful-blue-flower-ornaments-design-vector-fre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142875"/>
            <a:ext cx="6080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beautiful-blue-flower-ornaments-design-vector-fre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857250"/>
            <a:ext cx="6080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beautiful-blue-flower-ornaments-design-vector-fre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2214563"/>
            <a:ext cx="6080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beautiful-blue-flower-ornaments-design-vector-fre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3500438"/>
            <a:ext cx="6080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5ee72d45052edf41c7d9122f1a6beb87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429125"/>
            <a:ext cx="357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5ee72d45052edf41c7d9122f1a6beb87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286250"/>
            <a:ext cx="4603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5ee72d45052edf41c7d9122f1a6beb87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4221163"/>
            <a:ext cx="50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5ee72d45052edf41c7d9122f1a6beb87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071938"/>
            <a:ext cx="590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5ee72d45052edf41c7d9122f1a6beb87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3986213"/>
            <a:ext cx="6429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5ee72d45052edf41c7d9122f1a6beb87.jpg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929063"/>
            <a:ext cx="6778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7" descr="5ee72d45052edf41c7d9122f1a6beb87.jpg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3714750"/>
            <a:ext cx="8080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750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D6F0-7B1F-45EC-851F-7107D1BA739D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B6CF-8BB2-4D40-80F8-94BBCC81A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2153-FF75-43A2-A4FE-532B1A88005C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D317-C793-41CC-939E-48F567528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03D4-B16C-474D-B294-B2B2E0C477A4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BBB1-8DD4-450C-BE07-AB7CD4629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_6defb_87cd4f43_X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071938"/>
            <a:ext cx="534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0_6defb_87cd4f43_X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071938"/>
            <a:ext cx="6429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0_6defb_87cd4f43_X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3786188"/>
            <a:ext cx="8207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6F03-8DA5-4420-885B-7748335580CC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3D55-6B69-4FFC-94C5-8743415C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1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357563"/>
            <a:ext cx="1092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13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960813"/>
            <a:ext cx="785813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13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0"/>
            <a:ext cx="7143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13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857625"/>
            <a:ext cx="7143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13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248150"/>
            <a:ext cx="5953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5135-A0DB-4741-8A93-6178765DB97E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BF12-2BD3-4E7F-8E98-D73B4E6BC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B693-2E3D-44D3-AB0E-2B565C3072C7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864-0DC7-4DE4-8BCC-4EF4B32F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8691-4202-4B2D-8C9F-E4921F001DC9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F5BD-C13F-4B8E-83AB-BCC2AF25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1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500438"/>
            <a:ext cx="92868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13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4000500"/>
            <a:ext cx="6667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13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60813"/>
            <a:ext cx="7858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13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498975"/>
            <a:ext cx="4286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13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068763"/>
            <a:ext cx="7143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3BA3-C244-4912-9F1B-87384FA9E3E2}" type="datetimeFigureOut">
              <a:rPr lang="ru-RU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27E3-2DC5-4F97-9B22-135568C7B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гжель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535488"/>
            <a:ext cx="17383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гжель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4535488"/>
            <a:ext cx="17383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гжель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535488"/>
            <a:ext cx="17383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5ee72d45052edf41c7d9122f1a6beb87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4429125"/>
            <a:ext cx="3635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5ee72d45052edf41c7d9122f1a6beb87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429125"/>
            <a:ext cx="3635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DAD1-A26A-453A-8596-C4773421B88A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9673-11C1-4606-BA3D-92E60B668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C14B-C96C-4C56-BC0D-91AA810B8877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0203-11BD-4797-921E-315384B4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F5E9-AA74-48F4-8966-D186A122B0D1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CCB9-B65B-4B83-BD85-E77D3381A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CB251-C11F-48D7-9DA2-24CCE4F4D14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FD1DC-725D-4433-B9C6-6D4DD98C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031"/>
            </a:avLst>
          </a:prstGeom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21" r:id="rId4"/>
    <p:sldLayoutId id="2147484322" r:id="rId5"/>
    <p:sldLayoutId id="2147484330" r:id="rId6"/>
    <p:sldLayoutId id="2147484331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0000CC"/>
          </a:solidFill>
          <a:latin typeface="Monotype Corsiva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214313"/>
            <a:ext cx="8250237" cy="4800600"/>
          </a:xfrm>
          <a:noFill/>
        </p:spPr>
        <p:txBody>
          <a:bodyPr lIns="0" tIns="0" rIns="0" bIns="0">
            <a:sp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МКОО «Куликовская СОШ»</a:t>
            </a:r>
            <a:r>
              <a:rPr lang="ru-RU" sz="5400" smtClean="0">
                <a:solidFill>
                  <a:schemeClr val="tx1"/>
                </a:solidFill>
              </a:rPr>
              <a:t/>
            </a:r>
            <a:br>
              <a:rPr lang="ru-RU" sz="5400" smtClean="0">
                <a:solidFill>
                  <a:schemeClr val="tx1"/>
                </a:solidFill>
              </a:rPr>
            </a:br>
            <a:r>
              <a:rPr lang="ru-RU" sz="4400" smtClean="0">
                <a:solidFill>
                  <a:schemeClr val="tx1"/>
                </a:solidFill>
              </a:rPr>
              <a:t>Воспитание маленького гражданина средствами музейной педагогики в условиях интеграции дошкольного и начального образования</a:t>
            </a:r>
            <a:br>
              <a:rPr lang="ru-RU" sz="4400" smtClean="0">
                <a:solidFill>
                  <a:schemeClr val="tx1"/>
                </a:solidFill>
              </a:rPr>
            </a:br>
            <a:r>
              <a:rPr lang="ru-RU" sz="5400" smtClean="0"/>
              <a:t/>
            </a:r>
            <a:br>
              <a:rPr lang="ru-RU" sz="5400" smtClean="0"/>
            </a:br>
            <a:endParaRPr lang="ru-RU" sz="54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929063" y="3429000"/>
            <a:ext cx="456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Ватеечкина Наталья Владимировна,</a:t>
            </a:r>
          </a:p>
          <a:p>
            <a:r>
              <a:rPr lang="ru-RU" sz="2400" b="1">
                <a:latin typeface="Monotype Corsiva" pitchFamily="66" charset="0"/>
              </a:rPr>
              <a:t>старший воспитатель</a:t>
            </a:r>
          </a:p>
          <a:p>
            <a:r>
              <a:rPr lang="ru-RU" sz="2400" b="1">
                <a:latin typeface="Monotype Corsiva" pitchFamily="66" charset="0"/>
              </a:rPr>
              <a:t>МКОО «Куликовская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09_105218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00628" y="1214427"/>
            <a:ext cx="3500462" cy="33454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20151009_1056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071552"/>
            <a:ext cx="4143372" cy="34858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6988" y="25400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Monotype Corsiva" pitchFamily="66" charset="0"/>
              </a:rPr>
              <a:t>Занятие в этнокультурном музее</a:t>
            </a:r>
          </a:p>
          <a:p>
            <a:pPr algn="ctr"/>
            <a:r>
              <a:rPr lang="ru-RU" altLang="ru-RU" sz="3600" b="1">
                <a:latin typeface="Monotype Corsiva" pitchFamily="66" charset="0"/>
              </a:rPr>
              <a:t>«Мода из бабушкиного сундука»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2)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28596" y="285734"/>
            <a:ext cx="3994301" cy="4662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4211638" y="857250"/>
            <a:ext cx="4330700" cy="34290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</a:rPr>
              <a:t>Экскурсия 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к </a:t>
            </a:r>
            <a:r>
              <a:rPr lang="en-US" altLang="ru-RU" sz="3600" smtClean="0">
                <a:solidFill>
                  <a:schemeClr val="tx1"/>
                </a:solidFill>
              </a:rPr>
              <a:t> </a:t>
            </a:r>
            <a:r>
              <a:rPr lang="ru-RU" altLang="ru-RU" sz="3600" smtClean="0">
                <a:solidFill>
                  <a:schemeClr val="tx1"/>
                </a:solidFill>
              </a:rPr>
              <a:t>Памятной стеле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«Наши народные ценности»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250825" y="285750"/>
            <a:ext cx="8229600" cy="157162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</a:rPr>
              <a:t>Экскурсия в Историко-краеведческом музее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«Они защищали наше детство»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endParaRPr lang="ru-RU" altLang="ru-RU" sz="360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Пользователь\Desktop\DSC01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1428742"/>
            <a:ext cx="4786346" cy="34111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Встреча с жителем  хутора Куликовского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И. С. Григорьевым  	</a:t>
            </a:r>
          </a:p>
        </p:txBody>
      </p:sp>
      <p:pic>
        <p:nvPicPr>
          <p:cNvPr id="22532" name="Picture 4" descr="F:\DCIM\100MSDCF\DSC02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85866"/>
            <a:ext cx="5429288" cy="35004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219700" y="2139950"/>
            <a:ext cx="3563938" cy="8572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</a:rPr>
              <a:t>Экскурсию 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в Зале 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хуторской славы проводит Трафимова Е.А.</a:t>
            </a:r>
          </a:p>
        </p:txBody>
      </p:sp>
      <p:pic>
        <p:nvPicPr>
          <p:cNvPr id="3" name="Picture 1" descr="C:\Users\Пользователь\Desktop\DSC02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34"/>
            <a:ext cx="4762820" cy="361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755650" y="-165100"/>
            <a:ext cx="7653338" cy="652463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/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Проект «Музейное окно»</a:t>
            </a:r>
            <a:endParaRPr lang="ru-RU" altLang="ru-RU" sz="3600" smtClean="0"/>
          </a:p>
        </p:txBody>
      </p:sp>
      <p:pic>
        <p:nvPicPr>
          <p:cNvPr id="5" name="Picture 1" descr="C:\Users\Пользователь\Desktop\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714362"/>
            <a:ext cx="2857520" cy="237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L:\DSC022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85720" y="857238"/>
            <a:ext cx="3161378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485" name="Picture 5" descr="L:\DSC0217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 t="-1154"/>
          <a:stretch/>
        </p:blipFill>
        <p:spPr bwMode="auto">
          <a:xfrm>
            <a:off x="3428992" y="2571750"/>
            <a:ext cx="2928958" cy="229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786313" y="214313"/>
            <a:ext cx="3857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 </a:t>
            </a:r>
            <a:endParaRPr lang="ru-RU" sz="2400" b="1">
              <a:latin typeface="Monotype Corsiva" pitchFamily="66" charset="0"/>
            </a:endParaRPr>
          </a:p>
          <a:p>
            <a:endParaRPr lang="ru-RU">
              <a:latin typeface="Monotype Corsiva" pitchFamily="66" charset="0"/>
            </a:endParaRPr>
          </a:p>
        </p:txBody>
      </p:sp>
      <p:pic>
        <p:nvPicPr>
          <p:cNvPr id="41986" name="Picture 2" descr="C:\Users\Пользователь\Desktop\семинар\Семинар в дет. сад\семинар дет. сад\IMG_0494.jpg"/>
          <p:cNvPicPr>
            <a:picLocks noChangeAspect="1" noChangeArrowheads="1"/>
          </p:cNvPicPr>
          <p:nvPr/>
        </p:nvPicPr>
        <p:blipFill>
          <a:blip r:embed="rId2" cstate="email"/>
          <a:srcRect l="-227"/>
          <a:stretch>
            <a:fillRect/>
          </a:stretch>
        </p:blipFill>
        <p:spPr bwMode="auto">
          <a:xfrm>
            <a:off x="1714480" y="500048"/>
            <a:ext cx="3600246" cy="4286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143500" y="428625"/>
            <a:ext cx="371475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Мини-музей </a:t>
            </a:r>
            <a:r>
              <a:rPr lang="ru-RU" sz="2400" b="1">
                <a:latin typeface="Monotype Corsiva" pitchFamily="66" charset="0"/>
              </a:rPr>
              <a:t>– 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это особое, специально организованное пространство ДОУ, способствующее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расширению кругозора и ребенка, и взрослого,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повышению образованности, воспитанности,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приобщению к вечным ценностям, привитию чувства патриотизма</a:t>
            </a:r>
          </a:p>
          <a:p>
            <a:r>
              <a:rPr lang="ru-RU"/>
              <a:t> </a:t>
            </a:r>
          </a:p>
          <a:p>
            <a:pPr algn="ctr"/>
            <a:r>
              <a:rPr lang="ru-RU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-217488" y="0"/>
            <a:ext cx="9361488" cy="42545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tx1"/>
                </a:solidFill>
              </a:rPr>
              <a:t/>
            </a:r>
            <a:br>
              <a:rPr lang="ru-RU" altLang="ru-RU" sz="44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Экспозиция «Ах, эта загадочная матрёшка!»</a:t>
            </a:r>
          </a:p>
        </p:txBody>
      </p:sp>
      <p:pic>
        <p:nvPicPr>
          <p:cNvPr id="4" name="Picture 5" descr="C:\Users\Пользователь\Desktop\Котова Дарья рассказывает о видах матрешки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643174" y="785800"/>
            <a:ext cx="36433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875" y="857250"/>
            <a:ext cx="4294188" cy="17145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</a:rPr>
              <a:t>Мини-музей 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«Народная игрушка»</a:t>
            </a:r>
          </a:p>
        </p:txBody>
      </p:sp>
      <p:pic>
        <p:nvPicPr>
          <p:cNvPr id="4" name="Picture 2" descr="G:\фото  (2)\DSC02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4296"/>
            <a:ext cx="3857652" cy="47149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436688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Районный  семинар-практикум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«Музейная   педагогика  в  практике дошкольного  образования»</a:t>
            </a:r>
          </a:p>
        </p:txBody>
      </p:sp>
      <p:pic>
        <p:nvPicPr>
          <p:cNvPr id="3" name="Picture 2" descr="C:\Users\Пользователь\Desktop\Семинар в дет. сад\IMG_20161014_103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785932"/>
            <a:ext cx="5841509" cy="307182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Историко – краеведческий музей</a:t>
            </a:r>
          </a:p>
        </p:txBody>
      </p:sp>
      <p:pic>
        <p:nvPicPr>
          <p:cNvPr id="3" name="Picture 2" descr="F:\литературный зал\IMG_2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14"/>
            <a:ext cx="421930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" name="Picture 2" descr="C:\Documents and Settings\Пользователь\Рабочий стол\images (8)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071684"/>
            <a:ext cx="3808412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6" name="Picture 2" descr="C:\Users\Пользователь\Desktop\семинар\Семинар в дет. сад\семинар дет. сад\IMG_0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14296"/>
            <a:ext cx="6893796" cy="45958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4214813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chemeClr val="tx1"/>
                </a:solidFill>
              </a:rPr>
              <a:t>«Долг перед Отечеством - смысл и сущность жизни человека.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От нас, от отца и матери, учителя зависит то, чтобы каждый юный гражданин понимал и сердцем чувствовал непреложные истины: Родина для меня - все, я без Родины – ничто…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Сухомлинский В.А.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  </a:t>
            </a:r>
          </a:p>
        </p:txBody>
      </p:sp>
      <p:pic>
        <p:nvPicPr>
          <p:cNvPr id="27651" name="Picture 3" descr="C:\Users\Пользователь\Documents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357438"/>
            <a:ext cx="2357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3579812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6500813" cy="71437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Литературная гостиная</a:t>
            </a:r>
          </a:p>
        </p:txBody>
      </p:sp>
      <p:pic>
        <p:nvPicPr>
          <p:cNvPr id="3" name="Picture 2" descr="DSCN63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14"/>
            <a:ext cx="400052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220" name="Picture 4" descr="C:\Users\Пользователь\Pictures\2016-09-26\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643057"/>
            <a:ext cx="4426712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Этнокультурный музей</a:t>
            </a:r>
          </a:p>
        </p:txBody>
      </p:sp>
      <p:pic>
        <p:nvPicPr>
          <p:cNvPr id="3" name="Picture 2" descr="H:\этнокультурный музей\кроват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14"/>
            <a:ext cx="3857652" cy="272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44" name="Picture 4" descr="C:\Users\Пользователь\Pictures\2016-09-26\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643056"/>
            <a:ext cx="4262443" cy="31968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Зал хуторской славы</a:t>
            </a:r>
          </a:p>
        </p:txBody>
      </p:sp>
      <p:pic>
        <p:nvPicPr>
          <p:cNvPr id="3" name="Picture 3" descr="C:\Documents and Settings\Пользователь\Рабочий стол\images (6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1000114"/>
            <a:ext cx="407366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1269" name="Picture 5" descr="C:\Users\Пользователь\Desktop\семинар\Семинар в дет. сад\семинар дет. сад\IMG_05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14494"/>
            <a:ext cx="4095755" cy="30718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Музей – мастерская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 декоративно – прикладного творчества</a:t>
            </a:r>
          </a:p>
        </p:txBody>
      </p:sp>
      <p:pic>
        <p:nvPicPr>
          <p:cNvPr id="12293" name="Picture 5" descr="C:\Users\73B5~1\AppData\Local\Temp\Rar$DIa0.842\Гости в мастерск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25130"/>
            <a:ext cx="3929090" cy="29468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5" descr="E:\SAM_16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77" y="1643056"/>
            <a:ext cx="4286279" cy="3214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9TN1T281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0" y="1214428"/>
            <a:ext cx="5724128" cy="31595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3" descr="imageJC44R3ZX.jpg"/>
          <p:cNvPicPr>
            <a:picLocks noChangeAspect="1"/>
          </p:cNvPicPr>
          <p:nvPr/>
        </p:nvPicPr>
        <p:blipFill rotWithShape="1">
          <a:blip r:embed="rId3" cstate="email"/>
          <a:srcRect l="-407"/>
          <a:stretch/>
        </p:blipFill>
        <p:spPr>
          <a:xfrm>
            <a:off x="5847762" y="1100976"/>
            <a:ext cx="3276840" cy="34165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539875" y="50800"/>
            <a:ext cx="6237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latin typeface="Monotype Corsiva" pitchFamily="66" charset="0"/>
              </a:rPr>
              <a:t>Занятие в Этнокультурном музее </a:t>
            </a:r>
          </a:p>
          <a:p>
            <a:pPr algn="ctr"/>
            <a:r>
              <a:rPr lang="ru-RU" altLang="ru-RU" sz="3600" b="1">
                <a:latin typeface="Monotype Corsiva" pitchFamily="66" charset="0"/>
              </a:rPr>
              <a:t>«Быт русской избы»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MZLFAWGJ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85720" y="642924"/>
            <a:ext cx="4274501" cy="4143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 descr="imageE0WPPII7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714877" y="1857370"/>
            <a:ext cx="3714776" cy="23028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381500" y="255588"/>
            <a:ext cx="45831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Monotype Corsiva" pitchFamily="66" charset="0"/>
              </a:rPr>
              <a:t>Викторина</a:t>
            </a:r>
          </a:p>
          <a:p>
            <a:pPr algn="ctr"/>
            <a:r>
              <a:rPr lang="ru-RU" altLang="ru-RU" sz="3600" b="1">
                <a:latin typeface="Monotype Corsiva" pitchFamily="66" charset="0"/>
              </a:rPr>
              <a:t>в Этнокультурном музее «Без печи – изба не изба»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14).jpg"/>
          <p:cNvPicPr>
            <a:picLocks noChangeAspect="1"/>
          </p:cNvPicPr>
          <p:nvPr/>
        </p:nvPicPr>
        <p:blipFill rotWithShape="1">
          <a:blip r:embed="rId2" cstate="email"/>
          <a:srcRect b="-1"/>
          <a:stretch/>
        </p:blipFill>
        <p:spPr>
          <a:xfrm>
            <a:off x="120312" y="771550"/>
            <a:ext cx="5526094" cy="39857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image (1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702986"/>
            <a:ext cx="3497594" cy="40543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1042988" y="231775"/>
            <a:ext cx="6475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>
                <a:latin typeface="Monotype Corsiva" pitchFamily="66" charset="0"/>
              </a:rPr>
              <a:t>Экскурсия в Этнокультурный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2303</TotalTime>
  <Words>122</Words>
  <Application>Microsoft Office PowerPoint</Application>
  <PresentationFormat>Экран (16:9)</PresentationFormat>
  <Paragraphs>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Monotype Corsiva</vt:lpstr>
      <vt:lpstr>Times New Roman</vt:lpstr>
      <vt:lpstr>Calibri</vt:lpstr>
      <vt:lpstr>Тема Office</vt:lpstr>
      <vt:lpstr>МКОО «Куликовская СОШ» Воспитание маленького гражданина средствами музейной педагогики в условиях интеграции дошкольного и начального образования  </vt:lpstr>
      <vt:lpstr>Историко – краеведческий музей</vt:lpstr>
      <vt:lpstr>Литературная гостиная</vt:lpstr>
      <vt:lpstr>Этнокультурный музей</vt:lpstr>
      <vt:lpstr>Зал хуторской славы</vt:lpstr>
      <vt:lpstr>Музей – мастерская  декоративно – прикладного творчества</vt:lpstr>
      <vt:lpstr>Слайд 7</vt:lpstr>
      <vt:lpstr>Слайд 8</vt:lpstr>
      <vt:lpstr>Слайд 9</vt:lpstr>
      <vt:lpstr>Слайд 10</vt:lpstr>
      <vt:lpstr>Экскурсия  к  Памятной стеле «Наши народные ценности»</vt:lpstr>
      <vt:lpstr>Экскурсия в Историко-краеведческом музее «Они защищали наше детство» </vt:lpstr>
      <vt:lpstr>Встреча с жителем  хутора Куликовского И. С. Григорьевым   </vt:lpstr>
      <vt:lpstr>Экскурсию  в Зале  хуторской славы проводит Трафимова Е.А.</vt:lpstr>
      <vt:lpstr> Проект «Музейное окно»</vt:lpstr>
      <vt:lpstr>Слайд 16</vt:lpstr>
      <vt:lpstr> Экспозиция «Ах, эта загадочная матрёшка!»</vt:lpstr>
      <vt:lpstr>Мини-музей  «Народная игрушка»</vt:lpstr>
      <vt:lpstr>Районный  семинар-практикум «Музейная   педагогика  в  практике дошкольного  образования»</vt:lpstr>
      <vt:lpstr>Слайд 20</vt:lpstr>
      <vt:lpstr>«Долг перед Отечеством - смысл и сущность жизни человека. От нас, от отца и матери, учителя зависит то, чтобы каждый юный гражданин понимал и сердцем чувствовал непреложные истины: Родина для меня - все, я без Родины – ничто…  Сухомлинский В.А.  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</dc:title>
  <dc:creator>Lenovo</dc:creator>
  <cp:lastModifiedBy>Asus</cp:lastModifiedBy>
  <cp:revision>51</cp:revision>
  <dcterms:created xsi:type="dcterms:W3CDTF">2016-07-31T14:47:47Z</dcterms:created>
  <dcterms:modified xsi:type="dcterms:W3CDTF">2017-03-22T11:08:46Z</dcterms:modified>
</cp:coreProperties>
</file>