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82" r:id="rId10"/>
    <p:sldId id="288" r:id="rId11"/>
    <p:sldId id="271" r:id="rId12"/>
    <p:sldId id="283" r:id="rId13"/>
    <p:sldId id="279" r:id="rId14"/>
    <p:sldId id="280" r:id="rId15"/>
    <p:sldId id="284" r:id="rId16"/>
    <p:sldId id="272" r:id="rId17"/>
    <p:sldId id="273" r:id="rId18"/>
    <p:sldId id="286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06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FE0579F-FC9D-4019-8F8E-D264A076869E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947DA4-B1D0-4DA6-A7EB-F895D6BF80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980" y="2357430"/>
            <a:ext cx="812102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Гражданско-патриотическое воспитание младшего школьника в рамках работы школьного музея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00" y="214290"/>
            <a:ext cx="7715304" cy="57150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казенная общеобразовательная организация  «Куликовская  средняя общеобразовательная школа» Новониколаевского района Волгоградской области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3857620" y="4500570"/>
            <a:ext cx="4929222" cy="944654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Курганова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Татьяна Николаевна,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МКОО «Куликовская СОШ»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3714744" y="6143644"/>
            <a:ext cx="2428892" cy="428628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2017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год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Акция  «С  днем  Пожилого  человека!»</a:t>
            </a:r>
            <a:endParaRPr lang="ru-RU" sz="3200" b="1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Объект 3" descr="D:\Мои документы\Изображения\2014-10-03\00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480720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Общешкольный проект</a:t>
            </a:r>
            <a:b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 «Музейное окно»</a:t>
            </a:r>
            <a:endParaRPr lang="ru-RU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Пользователь\Desktop\DSCN06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6543676" cy="490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22553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Экскурсия  для  детей  дошкольной  группы </a:t>
            </a:r>
            <a:endParaRPr lang="ru-RU" sz="3200" b="1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440" y="1340768"/>
            <a:ext cx="6835488" cy="510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В</a:t>
            </a:r>
            <a:r>
              <a:rPr lang="ru-RU" sz="3200" b="1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ыступление 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  <a:cs typeface="Aharoni" pitchFamily="2" charset="-79"/>
              </a:rPr>
              <a:t>в сельской администрации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086" y="1628800"/>
            <a:ext cx="7679182" cy="432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Проведение</a:t>
            </a: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  экскурсии </a:t>
            </a:r>
            <a:b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 для  учащихся  начальной  школы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1345" y="1447800"/>
            <a:ext cx="6768715" cy="50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Экскурсия  «Русский  самовар»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6831541" cy="51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Экскурсия  «Его  Величество – Утюг»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Пользователь\Desktop\DSCN06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Экскурсия «Ах, это загадочная Матрешка!»</a:t>
            </a:r>
            <a:endParaRPr lang="ru-RU" dirty="0"/>
          </a:p>
        </p:txBody>
      </p:sp>
      <p:pic>
        <p:nvPicPr>
          <p:cNvPr id="6146" name="Picture 2" descr="C:\Users\Пользователь\Desktop\DSCN07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62088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Экскурсия  «Личные  вещи  солдат  времен  Великой   Отечественной  войны»</a:t>
            </a:r>
            <a:endParaRPr lang="ru-R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735531" cy="505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928934"/>
            <a:ext cx="4584002" cy="150703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Monotype Corsiva" pitchFamily="66" charset="0"/>
              </a:rPr>
              <a:t>       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      «Дошкольный и младший школьный возраст - это одна эпоха человеческого развития, именуемая "детством". Воспитатель и учитель начальных классов так же имеют много общего, поэтому у них общее родовое имя -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педагог….»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00694" y="4500570"/>
            <a:ext cx="3103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Д.Б. </a:t>
            </a:r>
            <a:r>
              <a:rPr lang="ru-RU" sz="2400" b="1" dirty="0" err="1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Эльконин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 </a:t>
            </a:r>
            <a:endParaRPr lang="ru-RU" sz="2400" dirty="0"/>
          </a:p>
        </p:txBody>
      </p:sp>
      <p:pic>
        <p:nvPicPr>
          <p:cNvPr id="6" name="Picture 4" descr="http://tmel.ru/wp-content/uploads/2015/03/elko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857232"/>
            <a:ext cx="32194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Monotype Corsiva" pitchFamily="66" charset="0"/>
              </a:rPr>
              <a:t>Музей – благоприятная  среда  воспитания маленького гражданина </a:t>
            </a:r>
            <a:endParaRPr lang="ru-RU" sz="36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D:\Мои документы\с рабочего стола\Pictures\2016-02-10\024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6624736" cy="5165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043608" y="2643182"/>
            <a:ext cx="8100392" cy="250033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8069584" cy="12858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Ежегодная  массовая  хуторская  акция «Бессмертный полк»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73098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 честь  9 мая  проведена  акция </a:t>
            </a:r>
            <a:b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«Клумба  Победы»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 (9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4686" y="1643050"/>
            <a:ext cx="7669764" cy="431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Акция  «Окно Победы»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age (1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5984" y="1500174"/>
            <a:ext cx="5357850" cy="492318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9215502" cy="198916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Акция  «Посылка ветерану».</a:t>
            </a:r>
            <a:r>
              <a:rPr lang="en-US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en-US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 сотрудничества  </a:t>
            </a:r>
            <a:b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 ветераном  Давыдовым Г.Д.</a:t>
            </a:r>
            <a:r>
              <a:rPr lang="ru-RU" alt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alt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4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2" descr="D:\!!!USER!!!\Desktop\S1610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/>
          </a:blip>
          <a:srcRect l="8311"/>
          <a:stretch/>
        </p:blipFill>
        <p:spPr bwMode="auto">
          <a:xfrm>
            <a:off x="1142976" y="1714488"/>
            <a:ext cx="4980883" cy="30549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Picture 2" descr="G:\DCIM\Camera\IMG_20160408_113936.jp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/>
          <a:stretch/>
        </p:blipFill>
        <p:spPr bwMode="auto">
          <a:xfrm>
            <a:off x="4572000" y="3585037"/>
            <a:ext cx="4358640" cy="327296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Monotype Corsiva" pitchFamily="66" charset="0"/>
              </a:rPr>
              <a:t>Ежегодное  мероприятие,  посвященное  Дню рождения музея </a:t>
            </a:r>
            <a: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400" i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Содержимое 3" descr="image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8298" y="1447800"/>
            <a:ext cx="6546877" cy="4910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Социальная акция </a:t>
            </a:r>
            <a:b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  <a:cs typeface="Times New Roman" pitchFamily="18" charset="0"/>
              </a:rPr>
              <a:t>«Поздравь  с  Днем  Защитника  Отечества!»</a:t>
            </a:r>
            <a:endParaRPr lang="ru-RU" sz="3200" b="1" dirty="0"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447799"/>
            <a:ext cx="6685580" cy="499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Акция  «Поздравь  с  Женским  днем!»</a:t>
            </a:r>
            <a:endParaRPr lang="ru-RU" sz="3200" b="1" dirty="0"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5651" y="1447800"/>
            <a:ext cx="6864409" cy="5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322</TotalTime>
  <Words>144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Гражданско-патриотическое воспитание младшего школьника в рамках работы школьного музея</vt:lpstr>
      <vt:lpstr>Музей – благоприятная  среда  воспитания маленького гражданина </vt:lpstr>
      <vt:lpstr>Ежегодная  массовая  хуторская  акция «Бессмертный полк» </vt:lpstr>
      <vt:lpstr>В  честь  9 мая  проведена  акция   «Клумба  Победы»</vt:lpstr>
      <vt:lpstr>Акция  «Окно Победы»</vt:lpstr>
      <vt:lpstr>Акция  «Посылка ветерану». Организация  сотрудничества   с  ветераном  Давыдовым Г.Д.  </vt:lpstr>
      <vt:lpstr>Ежегодное  мероприятие,  посвященное  Дню рождения музея  </vt:lpstr>
      <vt:lpstr>Социальная акция  «Поздравь  с  Днем  Защитника  Отечества!»</vt:lpstr>
      <vt:lpstr>Акция  «Поздравь  с  Женским  днем!»</vt:lpstr>
      <vt:lpstr>Акция  «С  днем  Пожилого  человека!»</vt:lpstr>
      <vt:lpstr>Общешкольный проект  «Музейное окно»</vt:lpstr>
      <vt:lpstr>Экскурсия  для  детей  дошкольной  группы </vt:lpstr>
      <vt:lpstr> Выступление в сельской администрации</vt:lpstr>
      <vt:lpstr>Проведение  экскурсии   для  учащихся  начальной  школы</vt:lpstr>
      <vt:lpstr>Экскурсия  «Русский  самовар»</vt:lpstr>
      <vt:lpstr>Экскурсия  «Его  Величество – Утюг»</vt:lpstr>
      <vt:lpstr>Экскурсия «Ах, это загадочная Матрешка!»</vt:lpstr>
      <vt:lpstr>Экскурсия  «Личные  вещи  солдат  времен  Великой   Отечественной  войны»</vt:lpstr>
      <vt:lpstr>               «Дошкольный и младший школьный возраст - это одна эпоха человеческого развития, именуемая "детством". Воспитатель и учитель начальных классов так же имеют много общего, поэтому у них общее родовое имя - педагог….» 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Гражданско-патриотическое воспитание младшего школьника в рамках работы школьного музея</dc:title>
  <dc:creator>Пользователь</dc:creator>
  <cp:lastModifiedBy>Пользователь</cp:lastModifiedBy>
  <cp:revision>35</cp:revision>
  <dcterms:created xsi:type="dcterms:W3CDTF">2017-03-09T16:36:07Z</dcterms:created>
  <dcterms:modified xsi:type="dcterms:W3CDTF">2017-03-14T09:02:19Z</dcterms:modified>
</cp:coreProperties>
</file>