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75" r:id="rId6"/>
    <p:sldId id="276" r:id="rId7"/>
    <p:sldId id="264" r:id="rId8"/>
    <p:sldId id="260" r:id="rId9"/>
    <p:sldId id="261" r:id="rId10"/>
    <p:sldId id="262" r:id="rId11"/>
    <p:sldId id="265" r:id="rId12"/>
    <p:sldId id="263" r:id="rId13"/>
    <p:sldId id="266" r:id="rId14"/>
    <p:sldId id="267" r:id="rId15"/>
    <p:sldId id="273" r:id="rId16"/>
    <p:sldId id="274" r:id="rId17"/>
    <p:sldId id="269" r:id="rId18"/>
    <p:sldId id="271" r:id="rId19"/>
    <p:sldId id="270" r:id="rId20"/>
    <p:sldId id="27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2" autoAdjust="0"/>
    <p:restoredTop sz="94660"/>
  </p:normalViewPr>
  <p:slideViewPr>
    <p:cSldViewPr>
      <p:cViewPr varScale="1">
        <p:scale>
          <a:sx n="103" d="100"/>
          <a:sy n="103" d="100"/>
        </p:scale>
        <p:origin x="-22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85F9F-24E1-4EA9-8701-3FE68AEEBCF4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5CDB-AED5-490B-941E-821BD343E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85F9F-24E1-4EA9-8701-3FE68AEEBCF4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5CDB-AED5-490B-941E-821BD343E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85F9F-24E1-4EA9-8701-3FE68AEEBCF4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5CDB-AED5-490B-941E-821BD343E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85F9F-24E1-4EA9-8701-3FE68AEEBCF4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5CDB-AED5-490B-941E-821BD343E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85F9F-24E1-4EA9-8701-3FE68AEEBCF4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5CDB-AED5-490B-941E-821BD343E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85F9F-24E1-4EA9-8701-3FE68AEEBCF4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5CDB-AED5-490B-941E-821BD343E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85F9F-24E1-4EA9-8701-3FE68AEEBCF4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5CDB-AED5-490B-941E-821BD343E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85F9F-24E1-4EA9-8701-3FE68AEEBCF4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5CDB-AED5-490B-941E-821BD343E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85F9F-24E1-4EA9-8701-3FE68AEEBCF4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5CDB-AED5-490B-941E-821BD343E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85F9F-24E1-4EA9-8701-3FE68AEEBCF4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5CDB-AED5-490B-941E-821BD343E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85F9F-24E1-4EA9-8701-3FE68AEEBCF4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E5CDB-AED5-490B-941E-821BD343E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85F9F-24E1-4EA9-8701-3FE68AEEBCF4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E5CDB-AED5-490B-941E-821BD343E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Краеведение как средство воспитания маленького гражданина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Пользователь\Desktop\IMG_86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5331629" cy="3554419"/>
          </a:xfrm>
          <a:prstGeom prst="rect">
            <a:avLst/>
          </a:prstGeom>
          <a:noFill/>
        </p:spPr>
      </p:pic>
      <p:pic>
        <p:nvPicPr>
          <p:cNvPr id="8" name="Picture 2" descr="C:\Users\Пользователь\Desktop\IMG_0923.JPG"/>
          <p:cNvPicPr>
            <a:picLocks noChangeAspect="1" noChangeArrowheads="1"/>
          </p:cNvPicPr>
          <p:nvPr/>
        </p:nvPicPr>
        <p:blipFill>
          <a:blip r:embed="rId3" cstate="print"/>
          <a:srcRect t="4374" r="20414"/>
          <a:stretch>
            <a:fillRect/>
          </a:stretch>
        </p:blipFill>
        <p:spPr bwMode="auto">
          <a:xfrm>
            <a:off x="3786182" y="2556434"/>
            <a:ext cx="5080755" cy="40697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Подарок для ветерана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Users\Пользователь\Desktop\IMG_02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0352"/>
          <a:stretch>
            <a:fillRect/>
          </a:stretch>
        </p:blipFill>
        <p:spPr bwMode="auto">
          <a:xfrm>
            <a:off x="2428860" y="1384422"/>
            <a:ext cx="4500594" cy="53880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Военно-патриотическая игра «Зарница»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Пользователь\Desktop\IMG_00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357298"/>
            <a:ext cx="5116011" cy="3403627"/>
          </a:xfrm>
          <a:prstGeom prst="rect">
            <a:avLst/>
          </a:prstGeom>
          <a:noFill/>
        </p:spPr>
      </p:pic>
      <p:pic>
        <p:nvPicPr>
          <p:cNvPr id="7" name="Picture 2" descr="C:\Users\Пользователь\Desktop\IMG_0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3357562"/>
            <a:ext cx="4913151" cy="32686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Пользователь\Desktop\IMG_013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8134517" cy="54118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Идет «Бессмертный полк»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Пользователь\Desktop\IMG_84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00174"/>
            <a:ext cx="7786742" cy="51911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688" t="29826" r="35231" b="19910"/>
          <a:stretch/>
        </p:blipFill>
        <p:spPr bwMode="auto">
          <a:xfrm>
            <a:off x="1785918" y="857232"/>
            <a:ext cx="4834378" cy="564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Страница Книги памяти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1571612"/>
            <a:ext cx="3429024" cy="471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288" t="19111" r="7351" b="12381"/>
          <a:stretch/>
        </p:blipFill>
        <p:spPr bwMode="auto">
          <a:xfrm>
            <a:off x="4626628" y="1571612"/>
            <a:ext cx="3910941" cy="5194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329642" cy="1368412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Представление проекта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«Разные роли- разные судьбы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 в своей  школе и на Дне науки в МКОО «Куликовская СОШ»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Пользователь\Desktop\IMG_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4268878" cy="2840039"/>
          </a:xfrm>
          <a:prstGeom prst="rect">
            <a:avLst/>
          </a:prstGeom>
          <a:noFill/>
        </p:spPr>
      </p:pic>
      <p:pic>
        <p:nvPicPr>
          <p:cNvPr id="5" name="Picture 2" descr="C:\Users\Пользователь\Desktop\IMG_07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357562"/>
            <a:ext cx="4870181" cy="32400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Выступление на открытом фестивале казачьей песни «Казачья удаль»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C:\Users\Пользователь\Desktop\IMG_337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9184" y="1600200"/>
            <a:ext cx="678563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любовь к родному краю, родной культуре, родной речи начинается с малого – с любви к своей семье, к своему жилищу, к своему детскому саду. Постепенно расширяясь, эта любовь переходит в любовь к родной стране, к ее истории, прошлому и настоящему, ко всему человечеству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Д.С.Лихачев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Герой Советского Союза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Камышов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Владимир Николаевич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Desktop\Камышов.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428736"/>
            <a:ext cx="4004463" cy="5265537"/>
          </a:xfrm>
          <a:prstGeom prst="rect">
            <a:avLst/>
          </a:prstGeom>
          <a:noFill/>
        </p:spPr>
      </p:pic>
      <p:pic>
        <p:nvPicPr>
          <p:cNvPr id="6" name="Picture 2" descr="C:\Users\Пользователь\Desktop\DSC00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86058"/>
            <a:ext cx="4358222" cy="3268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Спасибо за внимание 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Учащиеся  филиала МКОО «Куликовская СОШ»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Киквидзенской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ООШ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Пользователь\Desktop\IMG_02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0500" y="1600200"/>
            <a:ext cx="680300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кабинете краеведения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Пользователь\Desktop\IMG_01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285860"/>
            <a:ext cx="7597623" cy="50546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Урок мужества, посвященный разгрому фашистских войск под Сталинградом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Пользователь\Desktop\IMG_20170203_113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428736"/>
            <a:ext cx="3786214" cy="504828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214554"/>
            <a:ext cx="3772527" cy="4083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Посещение музейно-образовательного комплекса МКОО «Куликовская СОШ»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ьзователь\Downloads\SAM_28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736"/>
            <a:ext cx="4129604" cy="3097203"/>
          </a:xfrm>
          <a:prstGeom prst="rect">
            <a:avLst/>
          </a:prstGeom>
          <a:noFill/>
        </p:spPr>
      </p:pic>
      <p:pic>
        <p:nvPicPr>
          <p:cNvPr id="5" name="Picture 2" descr="C:\Users\Пользователь\Desktop\SAM_28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5747" y="3214686"/>
            <a:ext cx="4453473" cy="33401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Акция «Подари радость»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Пользователь\Desktop\IMG_09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717" t="43635" r="25080"/>
          <a:stretch>
            <a:fillRect/>
          </a:stretch>
        </p:blipFill>
        <p:spPr bwMode="auto">
          <a:xfrm>
            <a:off x="357158" y="1285860"/>
            <a:ext cx="4852519" cy="2840038"/>
          </a:xfrm>
          <a:prstGeom prst="rect">
            <a:avLst/>
          </a:prstGeom>
          <a:noFill/>
        </p:spPr>
      </p:pic>
      <p:pic>
        <p:nvPicPr>
          <p:cNvPr id="5" name="Picture 2" descr="C:\Users\Пользователь\Desktop\IMG_0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8721" y="3429000"/>
            <a:ext cx="4689159" cy="3119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Пользователь\Desktop\IMG_09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14422"/>
            <a:ext cx="4966108" cy="3310738"/>
          </a:xfrm>
          <a:prstGeom prst="rect">
            <a:avLst/>
          </a:prstGeom>
          <a:noFill/>
        </p:spPr>
      </p:pic>
      <p:pic>
        <p:nvPicPr>
          <p:cNvPr id="5" name="Picture 3" descr="C:\Users\Пользователь\Desktop\IMG_6965.JPG"/>
          <p:cNvPicPr>
            <a:picLocks noChangeAspect="1" noChangeArrowheads="1"/>
          </p:cNvPicPr>
          <p:nvPr/>
        </p:nvPicPr>
        <p:blipFill>
          <a:blip r:embed="rId3" cstate="print"/>
          <a:srcRect l="15602"/>
          <a:stretch>
            <a:fillRect/>
          </a:stretch>
        </p:blipFill>
        <p:spPr bwMode="auto">
          <a:xfrm>
            <a:off x="4357686" y="3071810"/>
            <a:ext cx="4311937" cy="3405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152</Words>
  <Application>Microsoft Office PowerPoint</Application>
  <PresentationFormat>Экран (4:3)</PresentationFormat>
  <Paragraphs>16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Краеведение как средство воспитания маленького гражданина</vt:lpstr>
      <vt:lpstr>Герой Советского Союза  Камышов Владимир Николаевич</vt:lpstr>
      <vt:lpstr>Учащиеся  филиала МКОО «Куликовская СОШ» Киквидзенской ООШ</vt:lpstr>
      <vt:lpstr>В кабинете краеведения</vt:lpstr>
      <vt:lpstr>Урок мужества, посвященный разгрому фашистских войск под Сталинградом</vt:lpstr>
      <vt:lpstr>Слайд 6</vt:lpstr>
      <vt:lpstr>Посещение музейно-образовательного комплекса МКОО «Куликовская СОШ»</vt:lpstr>
      <vt:lpstr>Акция «Подари радость»</vt:lpstr>
      <vt:lpstr>Слайд 9</vt:lpstr>
      <vt:lpstr>Слайд 10</vt:lpstr>
      <vt:lpstr>Подарок для ветерана</vt:lpstr>
      <vt:lpstr>Военно-патриотическая игра «Зарница»</vt:lpstr>
      <vt:lpstr>Слайд 13</vt:lpstr>
      <vt:lpstr>Идет «Бессмертный полк»</vt:lpstr>
      <vt:lpstr>Слайд 15</vt:lpstr>
      <vt:lpstr>Страница Книги памяти</vt:lpstr>
      <vt:lpstr>Представление проекта «Разные роли- разные судьбы» в своей  школе и на Дне науки в МКОО «Куликовская СОШ»</vt:lpstr>
      <vt:lpstr>Выступление на открытом фестивале казачьей песни «Казачья удаль»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98</cp:revision>
  <dcterms:created xsi:type="dcterms:W3CDTF">2017-03-11T06:39:41Z</dcterms:created>
  <dcterms:modified xsi:type="dcterms:W3CDTF">2017-03-12T15:01:54Z</dcterms:modified>
</cp:coreProperties>
</file>