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7" r:id="rId4"/>
    <p:sldId id="273" r:id="rId5"/>
    <p:sldId id="274" r:id="rId6"/>
    <p:sldId id="276" r:id="rId7"/>
    <p:sldId id="258" r:id="rId8"/>
    <p:sldId id="262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383" autoAdjust="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92E0D-7EEB-4A34-A3D7-8705F9F1117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203855-9C5B-49B6-A929-F79D806AC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92E0D-7EEB-4A34-A3D7-8705F9F1117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203855-9C5B-49B6-A929-F79D806AC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92E0D-7EEB-4A34-A3D7-8705F9F1117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203855-9C5B-49B6-A929-F79D806AC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92E0D-7EEB-4A34-A3D7-8705F9F1117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203855-9C5B-49B6-A929-F79D806AC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92E0D-7EEB-4A34-A3D7-8705F9F1117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203855-9C5B-49B6-A929-F79D806AC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92E0D-7EEB-4A34-A3D7-8705F9F1117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203855-9C5B-49B6-A929-F79D806AC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92E0D-7EEB-4A34-A3D7-8705F9F1117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203855-9C5B-49B6-A929-F79D806AC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92E0D-7EEB-4A34-A3D7-8705F9F1117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203855-9C5B-49B6-A929-F79D806AC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92E0D-7EEB-4A34-A3D7-8705F9F1117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203855-9C5B-49B6-A929-F79D806AC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92E0D-7EEB-4A34-A3D7-8705F9F1117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203855-9C5B-49B6-A929-F79D806AC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92E0D-7EEB-4A34-A3D7-8705F9F1117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203855-9C5B-49B6-A929-F79D806AC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9E92E0D-7EEB-4A34-A3D7-8705F9F1117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C203855-9C5B-49B6-A929-F79D806AC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214290"/>
            <a:ext cx="5500726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МБОО «Куликовская СОШ»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G:\2017-2018\Разное\Екимов\img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4071934" y="928670"/>
            <a:ext cx="2286016" cy="3117607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85852" y="4143380"/>
            <a:ext cx="78581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По страницам 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Monotype Corsiva" pitchFamily="66" charset="0"/>
              </a:rPr>
              <a:t>II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 муниципального фестиваля «</a:t>
            </a:r>
            <a:r>
              <a:rPr lang="ru-RU" sz="4000" b="1" dirty="0" err="1" smtClean="0">
                <a:solidFill>
                  <a:srgbClr val="C00000"/>
                </a:solidFill>
                <a:latin typeface="Monotype Corsiva" pitchFamily="66" charset="0"/>
              </a:rPr>
              <a:t>Б.П.Екимов-писатель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 современности»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Январь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2019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Секция «Чтение наизусть»</a:t>
            </a:r>
            <a:b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(старшая группа)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00166" y="5286388"/>
            <a:ext cx="75009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ЖЮРИ: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1.Татьяна Петровна Утина,  представитель Совета ветеранов Новониколаевского района;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2.Екатерина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Трафимовна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Скворцова,  библиотекарь;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3.Раиса Николаевна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Овчинникова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член Совета родителей.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22530" name="Picture 2" descr="C:\Users\Пользователь\Desktop\Документы\Екимов 2019\фото, заметки Екимовские чтения 2019\фото Митяшову\DSC00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85860"/>
            <a:ext cx="2072582" cy="1500198"/>
          </a:xfrm>
          <a:prstGeom prst="rect">
            <a:avLst/>
          </a:prstGeom>
          <a:noFill/>
        </p:spPr>
      </p:pic>
      <p:pic>
        <p:nvPicPr>
          <p:cNvPr id="22531" name="Picture 3" descr="C:\Users\Пользователь\Desktop\Документы\Екимов 2019\фото, заметки Екимовские чтения 2019\фото Митяшову\DSC00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268074"/>
            <a:ext cx="2143140" cy="1607292"/>
          </a:xfrm>
          <a:prstGeom prst="rect">
            <a:avLst/>
          </a:prstGeom>
          <a:noFill/>
        </p:spPr>
      </p:pic>
      <p:pic>
        <p:nvPicPr>
          <p:cNvPr id="22532" name="Picture 4" descr="C:\Users\Пользователь\Desktop\Документы\Екимов 2019\фото, заметки Екимовские чтения 2019\фото Митяшову\DSC006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7" y="3357562"/>
            <a:ext cx="2049883" cy="1537352"/>
          </a:xfrm>
          <a:prstGeom prst="rect">
            <a:avLst/>
          </a:prstGeom>
          <a:noFill/>
        </p:spPr>
      </p:pic>
      <p:pic>
        <p:nvPicPr>
          <p:cNvPr id="22533" name="Picture 5" descr="C:\Users\Пользователь\Desktop\Документы\Екимов 2019\фото, заметки Екимовские чтения 2019\фото Митяшову\DSC006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285859"/>
            <a:ext cx="2095597" cy="1571637"/>
          </a:xfrm>
          <a:prstGeom prst="rect">
            <a:avLst/>
          </a:prstGeom>
          <a:noFill/>
        </p:spPr>
      </p:pic>
      <p:pic>
        <p:nvPicPr>
          <p:cNvPr id="22534" name="Picture 6" descr="C:\Users\Пользователь\Desktop\Документы\Екимов 2019\фото, заметки Екимовские чтения 2019\фото Митяшову\DSC006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3357562"/>
            <a:ext cx="2002228" cy="1501612"/>
          </a:xfrm>
          <a:prstGeom prst="rect">
            <a:avLst/>
          </a:prstGeom>
          <a:noFill/>
        </p:spPr>
      </p:pic>
      <p:pic>
        <p:nvPicPr>
          <p:cNvPr id="22535" name="Picture 7" descr="C:\Users\Пользователь\Desktop\Документы\Екимов 2019\фото, заметки Екимовские чтения 2019\фото Митяшову\DSC006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3357562"/>
            <a:ext cx="2095597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Секция «Чтение наизусть» </a:t>
            </a: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(4,7,8 классы)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14414" y="5500702"/>
            <a:ext cx="77153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ЖЮРИ: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1.Валентина Георгиевна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Жигулина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ветеран педагогического труда, учитель русского языка и литературы;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2.Кузьмина Надежда Васильевна, учитель начальных классов МКОО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Серпомолотская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СОШ»;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3.Овчинникова Ирина, обучающаяся 11 класса МБОО «Куликовская СОШ»,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педкласса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23554" name="Picture 2" descr="C:\Users\Пользователь\Desktop\Документы\Екимов 2019\фото, заметки Екимовские чтения 2019\фото Митяшову\DvxYfV793v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2381267" cy="1785950"/>
          </a:xfrm>
          <a:prstGeom prst="rect">
            <a:avLst/>
          </a:prstGeom>
          <a:noFill/>
        </p:spPr>
      </p:pic>
      <p:pic>
        <p:nvPicPr>
          <p:cNvPr id="23555" name="Picture 3" descr="C:\Users\Пользователь\Desktop\Документы\Екимов 2019\фото, заметки Екимовские чтения 2019\фото Митяшову\eh9sRPEVW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4488"/>
            <a:ext cx="1339463" cy="1785950"/>
          </a:xfrm>
          <a:prstGeom prst="rect">
            <a:avLst/>
          </a:prstGeom>
          <a:noFill/>
        </p:spPr>
      </p:pic>
      <p:pic>
        <p:nvPicPr>
          <p:cNvPr id="23556" name="Picture 4" descr="C:\Users\Пользователь\Desktop\Документы\Екимов 2019\фото, заметки Екимовские чтения 2019\на сайт\от Чеботаревой\3T5aKRdN1k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7" y="1643050"/>
            <a:ext cx="2428893" cy="1821670"/>
          </a:xfrm>
          <a:prstGeom prst="rect">
            <a:avLst/>
          </a:prstGeom>
          <a:noFill/>
        </p:spPr>
      </p:pic>
      <p:pic>
        <p:nvPicPr>
          <p:cNvPr id="23557" name="Picture 5" descr="C:\Users\Пользователь\Desktop\Документы\Екимов 2019\фото, заметки Екимовские чтения 2019\на сайт\от Чеботаревой\hYnsGb7O2a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3714752"/>
            <a:ext cx="1357322" cy="1809763"/>
          </a:xfrm>
          <a:prstGeom prst="rect">
            <a:avLst/>
          </a:prstGeom>
          <a:noFill/>
        </p:spPr>
      </p:pic>
      <p:pic>
        <p:nvPicPr>
          <p:cNvPr id="23558" name="Picture 6" descr="C:\Users\Пользователь\Desktop\Документы\Екимов 2019\фото, заметки Екимовские чтения 2019\на сайт\от Чеботаревой\kfsAf50gTL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3643314"/>
            <a:ext cx="1393023" cy="1857364"/>
          </a:xfrm>
          <a:prstGeom prst="rect">
            <a:avLst/>
          </a:prstGeom>
          <a:noFill/>
        </p:spPr>
      </p:pic>
      <p:pic>
        <p:nvPicPr>
          <p:cNvPr id="23559" name="Picture 7" descr="C:\Users\Пользователь\Desktop\Документы\Екимов 2019\фото, заметки Екимовские чтения 2019\на сайт\от Чеботаревой\nkYJiCDmL0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3643314"/>
            <a:ext cx="2476485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Секция «Чтение наизусть» 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(6 классы)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285852" y="5715016"/>
            <a:ext cx="764386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ЖЮРИ: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1.Татьяна Геннадиевна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Даниличева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глава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Куликовского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сельского поселения;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2.Марина Михайловна Семина, методист МБОУДО «Новониколаевский центр спорта и творчества»;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3. Клавдия Соломоновна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Хныкина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ветеран педагогического труда, почетный гражданин Новониколаевского муниципального района.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6626" name="Picture 2" descr="C:\Users\Пользователь\Desktop\Документы\Екимов 2019\фото, заметки Екимовские чтения 2019\на сайт\от Кургановой\P90118-114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785926"/>
            <a:ext cx="2285984" cy="1714488"/>
          </a:xfrm>
          <a:prstGeom prst="rect">
            <a:avLst/>
          </a:prstGeom>
          <a:noFill/>
        </p:spPr>
      </p:pic>
      <p:pic>
        <p:nvPicPr>
          <p:cNvPr id="7" name="Рисунок 6" descr="C:\Users\Пользователь\Desktop\Документы\Екимов 2019\фото, заметки Екимовские чтения 2019\на сайт\от Кургановой\Петрова Екатерина, 1 место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785926"/>
            <a:ext cx="1428760" cy="173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ользователь\Desktop\Документы\Екимов 2019\фото, заметки Екимовские чтения 2019\на сайт\от Кургановой\P90118-1153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714752"/>
            <a:ext cx="21431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льзователь\Desktop\Документы\Екимов 2019\фото, заметки Екимовские чтения 2019\на сайт\от Кургановой\P90118-1201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714752"/>
            <a:ext cx="2286016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ользователь\Desktop\Документы\Екимов 2019\фото, заметки Екимовские чтения 2019\на сайт\от Кургановой\P90118-12082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3714752"/>
            <a:ext cx="178594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C:\Users\Пользователь\Desktop\Документы\Екимов 2019\фото, заметки Екимовские чтения 2019\на сайт\от Кургановой\P90118-1248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1785926"/>
            <a:ext cx="2214578" cy="1660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Секция «Сочинение-эссе»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285852" y="5500702"/>
            <a:ext cx="77153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ЖЮРИ: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1.Петр Викторович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Митяшов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председатель МКУ «Комитет по образованию Новониколаевского района»;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2.Надежда Владимировна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Гойдина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учитель русского языка и литературы высшей категории МБОО «Новониколаевская СОШ №1»;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3.Елена Александровна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Барышева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учитель русского языка и литературы первой категории МКОО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Хоперская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СОШ»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Секция «Представление педагогического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 опыта изучения произведений 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Б.П.Екимова в школе»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42976" y="5286388"/>
            <a:ext cx="78581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ЖЮРИ: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1.Петр Викторович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Митяшов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председатель МКУ «Комитет по образованию Новониколаевского района»;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2.Надежда Васильевна Еремина, методист МКУ «Комитет по образованию Новониколаевского района»;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3.Татьяна Григорьевна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Просвирова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ветеран педагогического труда.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5" name="Рисунок 4" descr="C:\Users\Пользователь\Desktop\Документы\Екимов 2019\фото, заметки Екимовские чтения 2019\фото Митяшову\IMG_20190118_1048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643314"/>
            <a:ext cx="1785950" cy="156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Desktop\Документы\Екимов 2019\фото, заметки Екимовские чтения 2019\фото Митяшову\IMG_20190118_1053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714752"/>
            <a:ext cx="112871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ользователь\Desktop\Документы\Екимов 2019\фото, заметки Екимовские чтения 2019\фото Митяшову\IMG_20190118_1059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714752"/>
            <a:ext cx="1760538" cy="155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ользователь\Desktop\Документы\Екимов 2019\фото, заметки Екимовские чтения 2019\фото Митяшову\IMG_20190118_1118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357298"/>
            <a:ext cx="150019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льзователь\Desktop\Документы\Екимов 2019\фото, заметки Екимовские чтения 2019\фото Митяшову\IMG_20190118_11202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714752"/>
            <a:ext cx="1763714" cy="15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ользователь\Desktop\Документы\Екимов 2019\фото, заметки Екимовские чтения 2019\фото Митяшову\IMG_20190118_11431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1285860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Пользователь\Desktop\Документы\Екимов 2019\фото, заметки Екимовские чтения 2019\фото Митяшову\IMG_20190118_11474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1643050"/>
            <a:ext cx="20002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Подведение итогов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7650" name="Picture 2" descr="C:\Users\Пользователь\Desktop\Документы\Екимов 2019\фото, заметки Екимовские чтения 2019\на сайт\от Утиной\IMG_20190121_165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2166926" cy="1644155"/>
          </a:xfrm>
          <a:prstGeom prst="rect">
            <a:avLst/>
          </a:prstGeom>
          <a:noFill/>
        </p:spPr>
      </p:pic>
      <p:pic>
        <p:nvPicPr>
          <p:cNvPr id="27651" name="Picture 3" descr="C:\Users\Пользователь\Desktop\Документы\Екимов 2019\фото, заметки Екимовские чтения 2019\на сайт\от Утиной\IMG_20190121_165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000240"/>
            <a:ext cx="2098341" cy="1576379"/>
          </a:xfrm>
          <a:prstGeom prst="rect">
            <a:avLst/>
          </a:prstGeom>
          <a:noFill/>
        </p:spPr>
      </p:pic>
      <p:pic>
        <p:nvPicPr>
          <p:cNvPr id="27652" name="Picture 4" descr="C:\Users\Пользователь\Desktop\Документы\Екимов 2019\фото, заметки Екимовские чтения 2019\на сайт\от Утиной\IMG_20190121_165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428736"/>
            <a:ext cx="2092478" cy="1613824"/>
          </a:xfrm>
          <a:prstGeom prst="rect">
            <a:avLst/>
          </a:prstGeom>
          <a:noFill/>
        </p:spPr>
      </p:pic>
      <p:pic>
        <p:nvPicPr>
          <p:cNvPr id="7" name="Рисунок 6" descr="C:\Users\Пользователь\Desktop\Документы\Екимов 2019\фото, заметки Екимовские чтения 2019\на сайт\от Утиной\IMG_20190122_2319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429132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льзователь\Desktop\Документы\Екимов 2019\фото, заметки Екимовские чтения 2019\на сайт\от Утиной\IMG_20190122_2319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929066"/>
            <a:ext cx="2143140" cy="162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Пользователь\Desktop\Документы\Екимов 2019\фото, заметки Екимовские чтения 2019\на сайт\от Утиной\IMG_20190122_23192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286256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До новых встреч!!!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Пользователь\Desktop\Документы\Екимов 2019\фото, заметки Екимовские чтения 2019\на сайт\от Утиной\IMG_20190121_1658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707236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5724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По инициативе Куликовской школы был организован  </a:t>
            </a:r>
            <a:r>
              <a:rPr lang="en-US" sz="3200" b="1" dirty="0" smtClean="0">
                <a:solidFill>
                  <a:srgbClr val="C00000"/>
                </a:solidFill>
                <a:latin typeface="Monotype Corsiva" pitchFamily="66" charset="0"/>
              </a:rPr>
              <a:t>II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муниципальный фестиваль «</a:t>
            </a:r>
            <a:r>
              <a:rPr lang="ru-RU" sz="3200" b="1" dirty="0" err="1" smtClean="0">
                <a:solidFill>
                  <a:srgbClr val="C00000"/>
                </a:solidFill>
                <a:latin typeface="Monotype Corsiva" pitchFamily="66" charset="0"/>
              </a:rPr>
              <a:t>Б.П.Екимов-писатель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современности».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Приняли участие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14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образовательных </a:t>
            </a:r>
            <a:endParaRPr lang="ru-RU" sz="32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организаций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Новониколаевского района и одно учреждение города Кашира Московской области (заочно). Более  30 педагогических работников проявили интерес к творчеству известного земляка, писателя Б.П.Екимова и подготовили более 50 учеников к  участию в различных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номинациях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Приветственные слова председателя Комитета по образованию </a:t>
            </a:r>
            <a:br>
              <a:rPr lang="ru-RU" sz="3200" b="1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Новониколаевского района </a:t>
            </a:r>
            <a:br>
              <a:rPr lang="ru-RU" sz="3200" b="1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</a:br>
            <a:r>
              <a:rPr lang="ru-RU" sz="3200" b="1" dirty="0" err="1" smtClean="0">
                <a:solidFill>
                  <a:srgbClr val="C00000"/>
                </a:solidFill>
                <a:effectLst/>
                <a:latin typeface="Monotype Corsiva" pitchFamily="66" charset="0"/>
              </a:rPr>
              <a:t>П.В.Митяшова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 и директора Куликовской школы </a:t>
            </a:r>
            <a:r>
              <a:rPr lang="ru-RU" sz="3200" b="1" dirty="0" err="1" smtClean="0">
                <a:solidFill>
                  <a:srgbClr val="C00000"/>
                </a:solidFill>
                <a:effectLst/>
                <a:latin typeface="Monotype Corsiva" pitchFamily="66" charset="0"/>
              </a:rPr>
              <a:t>О.В.Перегудовой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  </a:t>
            </a:r>
            <a:endParaRPr lang="ru-RU" sz="3200" b="1" dirty="0"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4" name="Содержимое 3" descr="DSC005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786058"/>
            <a:ext cx="3714775" cy="2786082"/>
          </a:xfrm>
        </p:spPr>
      </p:pic>
      <p:pic>
        <p:nvPicPr>
          <p:cNvPr id="16386" name="Picture 2" descr="C:\Users\Пользователь\Desktop\Документы\Екимов 2019\фото, заметки Екимовские чтения 2019\фото Митяшову\DSC00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857628"/>
            <a:ext cx="382091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Теплую атмосферу в зрительном зале поддержали воспитанники дошкольных групп (воспитатель </a:t>
            </a:r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В.О.Зуенок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). Ребята задорно, с улыбками, исполнили  танец «Варенька»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DSC005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928802"/>
            <a:ext cx="2786082" cy="2089561"/>
          </a:xfrm>
        </p:spPr>
      </p:pic>
      <p:pic>
        <p:nvPicPr>
          <p:cNvPr id="28674" name="Picture 2" descr="C:\Users\Пользователь\Desktop\Документы\Екимов 2019\фото, заметки Екимовские чтения 2019\на сайт\от Захаровой\DSC00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857496"/>
            <a:ext cx="4476749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В качестве музыкального подарка прозвучала песня в исполнении Анны Ивановны Харитоновой, художественного руководителя </a:t>
            </a:r>
            <a:r>
              <a:rPr lang="ru-RU" sz="3600" b="1" dirty="0" err="1" smtClean="0">
                <a:solidFill>
                  <a:srgbClr val="C00000"/>
                </a:solidFill>
                <a:latin typeface="Monotype Corsiva" pitchFamily="66" charset="0"/>
              </a:rPr>
              <a:t>Куликовского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СДК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DSC005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071678"/>
            <a:ext cx="6019797" cy="451484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642918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После </a:t>
            </a: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торжественного открытия секции начали серьезную творческую работу.  </a:t>
            </a:r>
            <a:endParaRPr lang="ru-RU" sz="4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Фестиваль </a:t>
            </a: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проводился по 5 номинациям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Секция </a:t>
            </a:r>
            <a:b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« 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Иллюстрация к произведениям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»</a:t>
            </a:r>
            <a:b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C:\Users\Пользователь\Desktop\Документы\Екимов 2019\2 Екимовские чтения\рисунки\SAM_2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1524011" cy="1143008"/>
          </a:xfrm>
          <a:prstGeom prst="rect">
            <a:avLst/>
          </a:prstGeom>
          <a:noFill/>
        </p:spPr>
      </p:pic>
      <p:pic>
        <p:nvPicPr>
          <p:cNvPr id="17411" name="Picture 3" descr="C:\Users\Пользователь\Desktop\Документы\Екимов 2019\2 Екимовские чтения\рисунки\SAM_2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214818"/>
            <a:ext cx="1143008" cy="1524010"/>
          </a:xfrm>
          <a:prstGeom prst="rect">
            <a:avLst/>
          </a:prstGeom>
          <a:noFill/>
        </p:spPr>
      </p:pic>
      <p:pic>
        <p:nvPicPr>
          <p:cNvPr id="17412" name="Picture 4" descr="C:\Users\Пользователь\Desktop\Документы\Екимов 2019\2 Екимовские чтения\рисунки\SAM_24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214818"/>
            <a:ext cx="1143008" cy="1524011"/>
          </a:xfrm>
          <a:prstGeom prst="rect">
            <a:avLst/>
          </a:prstGeom>
          <a:noFill/>
        </p:spPr>
      </p:pic>
      <p:pic>
        <p:nvPicPr>
          <p:cNvPr id="17413" name="Picture 5" descr="C:\Users\Пользователь\Desktop\Документы\Екимов 2019\2 Екимовские чтения\рисунки\SAM_24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214818"/>
            <a:ext cx="1125149" cy="1500198"/>
          </a:xfrm>
          <a:prstGeom prst="rect">
            <a:avLst/>
          </a:prstGeom>
          <a:noFill/>
        </p:spPr>
      </p:pic>
      <p:pic>
        <p:nvPicPr>
          <p:cNvPr id="17414" name="Picture 6" descr="C:\Users\Пользователь\Desktop\Документы\Екимов 2019\2 Екимовские чтения\рисунки\SAM_24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4214818"/>
            <a:ext cx="1125149" cy="1500198"/>
          </a:xfrm>
          <a:prstGeom prst="rect">
            <a:avLst/>
          </a:prstGeom>
          <a:noFill/>
        </p:spPr>
      </p:pic>
      <p:pic>
        <p:nvPicPr>
          <p:cNvPr id="17415" name="Picture 7" descr="C:\Users\Пользователь\Desktop\Документы\Екимов 2019\2 Екимовские чтения\рисунки\SAM_24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2857496"/>
            <a:ext cx="1524011" cy="1143008"/>
          </a:xfrm>
          <a:prstGeom prst="rect">
            <a:avLst/>
          </a:prstGeom>
          <a:noFill/>
        </p:spPr>
      </p:pic>
      <p:pic>
        <p:nvPicPr>
          <p:cNvPr id="17416" name="Picture 8" descr="C:\Users\Пользователь\Desktop\Документы\Екимов 2019\2 Екимовские чтения\рисунки\SAM_24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1428736"/>
            <a:ext cx="1428760" cy="1071570"/>
          </a:xfrm>
          <a:prstGeom prst="rect">
            <a:avLst/>
          </a:prstGeom>
          <a:noFill/>
        </p:spPr>
      </p:pic>
      <p:pic>
        <p:nvPicPr>
          <p:cNvPr id="17417" name="Picture 9" descr="C:\Users\Пользователь\Desktop\Документы\Екимов 2019\2 Екимовские чтения\рисунки\SAM_246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5929322" y="1428736"/>
            <a:ext cx="1428760" cy="1071570"/>
          </a:xfrm>
          <a:prstGeom prst="rect">
            <a:avLst/>
          </a:prstGeom>
          <a:noFill/>
        </p:spPr>
      </p:pic>
      <p:pic>
        <p:nvPicPr>
          <p:cNvPr id="17418" name="Picture 10" descr="C:\Users\Пользователь\Desktop\Документы\Екимов 2019\2 Екимовские чтения\рисунки\SAM_246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7686" y="1428736"/>
            <a:ext cx="1476385" cy="1107289"/>
          </a:xfrm>
          <a:prstGeom prst="rect">
            <a:avLst/>
          </a:prstGeom>
          <a:noFill/>
        </p:spPr>
      </p:pic>
      <p:pic>
        <p:nvPicPr>
          <p:cNvPr id="17419" name="Picture 11" descr="C:\Users\Пользователь\Desktop\Документы\Екимов 2019\2 Екимовские чтения\рисунки\SAM_247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29322" y="4214818"/>
            <a:ext cx="1139411" cy="1519214"/>
          </a:xfrm>
          <a:prstGeom prst="rect">
            <a:avLst/>
          </a:prstGeom>
          <a:noFill/>
        </p:spPr>
      </p:pic>
      <p:pic>
        <p:nvPicPr>
          <p:cNvPr id="17420" name="Picture 12" descr="C:\Users\Пользователь\Desktop\Документы\Екимов 2019\2 Екимовские чтения\рисунки\SAM_247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768" y="4214818"/>
            <a:ext cx="1143008" cy="1524011"/>
          </a:xfrm>
          <a:prstGeom prst="rect">
            <a:avLst/>
          </a:prstGeom>
          <a:noFill/>
        </p:spPr>
      </p:pic>
      <p:pic>
        <p:nvPicPr>
          <p:cNvPr id="17421" name="Picture 13" descr="C:\Users\Пользователь\Desktop\Документы\Екимов 2019\2 Екимовские чтения\рисунки\SAM_247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00958" y="2857496"/>
            <a:ext cx="1447776" cy="1085832"/>
          </a:xfrm>
          <a:prstGeom prst="rect">
            <a:avLst/>
          </a:prstGeom>
          <a:noFill/>
        </p:spPr>
      </p:pic>
      <p:pic>
        <p:nvPicPr>
          <p:cNvPr id="17422" name="Picture 14" descr="C:\Users\Пользователь\Desktop\Документы\Екимов 2019\2 Екимовские чтения\рисунки\SAM_247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14810" y="2857496"/>
            <a:ext cx="1547824" cy="1160868"/>
          </a:xfrm>
          <a:prstGeom prst="rect">
            <a:avLst/>
          </a:prstGeom>
          <a:noFill/>
        </p:spPr>
      </p:pic>
      <p:pic>
        <p:nvPicPr>
          <p:cNvPr id="17423" name="Picture 15" descr="C:\Users\Пользователь\Desktop\Документы\Екимов 2019\2 Екимовские чтения\рисунки\SAM_247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43174" y="2857496"/>
            <a:ext cx="1524011" cy="1143008"/>
          </a:xfrm>
          <a:prstGeom prst="rect">
            <a:avLst/>
          </a:prstGeom>
          <a:noFill/>
        </p:spPr>
      </p:pic>
      <p:pic>
        <p:nvPicPr>
          <p:cNvPr id="17424" name="Picture 16" descr="C:\Users\Пользователь\Desktop\Документы\Екимов 2019\2 Екимовские чтения\рисунки\SAM_2475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86050" y="1428736"/>
            <a:ext cx="1428760" cy="1071570"/>
          </a:xfrm>
          <a:prstGeom prst="rect">
            <a:avLst/>
          </a:prstGeom>
          <a:noFill/>
        </p:spPr>
      </p:pic>
      <p:pic>
        <p:nvPicPr>
          <p:cNvPr id="17425" name="Picture 17" descr="C:\Users\Пользователь\Desktop\Документы\Екимов 2019\2 Екимовские чтения\рисунки\SAM_2476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40322" y="4214818"/>
            <a:ext cx="803678" cy="1500198"/>
          </a:xfrm>
          <a:prstGeom prst="rect">
            <a:avLst/>
          </a:prstGeom>
          <a:noFill/>
        </p:spPr>
      </p:pic>
      <p:pic>
        <p:nvPicPr>
          <p:cNvPr id="17426" name="Picture 18" descr="C:\Users\Пользователь\Desktop\Документы\Екимов 2019\2 Екимовские чтения\рисунки\SAM_2477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57884" y="2857496"/>
            <a:ext cx="1524011" cy="1143008"/>
          </a:xfrm>
          <a:prstGeom prst="rect">
            <a:avLst/>
          </a:prstGeom>
          <a:noFill/>
        </p:spPr>
      </p:pic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1714480" y="5715016"/>
            <a:ext cx="68580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ЖЮРИ: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1.Ирина Владимировна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Чеснокова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мастер Волгоградской области по     художественному вязанию;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2.Татьяна Алексеевна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Чеснокова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пенсионер, житель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Куликовского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хутора;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3.Наталья Николаевна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Дуенко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учитель русского языка и литературы;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4.Наталия Викторовна Осипова, учитель ИЗО филиала МБОО «Куликовская СОШ»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Киквидзенская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ООШ.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Секция</a:t>
            </a:r>
            <a:b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 «Инсценировка по произведениям»</a:t>
            </a:r>
            <a:b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(средняя группа)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5429264"/>
            <a:ext cx="7429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latin typeface="Monotype Corsiva" pitchFamily="66" charset="0"/>
              </a:rPr>
              <a:t>ЖЮРИ: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Monotype Corsiva" pitchFamily="66" charset="0"/>
              </a:rPr>
              <a:t>1.Анна Ивановна Харитонова, методист </a:t>
            </a:r>
            <a:r>
              <a:rPr lang="ru-RU" dirty="0" err="1" smtClean="0">
                <a:latin typeface="Monotype Corsiva" pitchFamily="66" charset="0"/>
              </a:rPr>
              <a:t>Куликовского</a:t>
            </a:r>
            <a:r>
              <a:rPr lang="ru-RU" dirty="0" smtClean="0">
                <a:latin typeface="Monotype Corsiva" pitchFamily="66" charset="0"/>
              </a:rPr>
              <a:t> СДК;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Monotype Corsiva" pitchFamily="66" charset="0"/>
              </a:rPr>
              <a:t>2.Татьяна Викторовна Иванова, учитель начальных классов МКОО «</a:t>
            </a:r>
            <a:r>
              <a:rPr lang="ru-RU" dirty="0" err="1" smtClean="0">
                <a:latin typeface="Monotype Corsiva" pitchFamily="66" charset="0"/>
              </a:rPr>
              <a:t>Серпомолотская</a:t>
            </a:r>
            <a:r>
              <a:rPr lang="ru-RU" dirty="0" smtClean="0">
                <a:latin typeface="Monotype Corsiva" pitchFamily="66" charset="0"/>
              </a:rPr>
              <a:t> СОШ»;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Monotype Corsiva" pitchFamily="66" charset="0"/>
              </a:rPr>
              <a:t>3.Кузнецова Елена, обучающаяся 11 класса МБОО «Куликовская СОШ», </a:t>
            </a:r>
            <a:r>
              <a:rPr lang="ru-RU" dirty="0" err="1" smtClean="0">
                <a:latin typeface="Monotype Corsiva" pitchFamily="66" charset="0"/>
              </a:rPr>
              <a:t>педкласса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C:\Users\Пользователь\Desktop\Документы\Екимов 2019\фото, заметки Екимовские чтения 2019\на сайт\от Захаровой\DSC005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27146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Desktop\Документы\Екимов 2019\фото, заметки Екимовские чтения 2019\на сайт\от Захаровой\DSC006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643314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ользователь\Desktop\Документы\Екимов 2019\фото, заметки Екимовские чтения 2019\на сайт\от Захаровой\DSC006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643314"/>
            <a:ext cx="23574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Секция</a:t>
            </a:r>
            <a:b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 «Инсценировка по произведениям»</a:t>
            </a:r>
            <a:b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(старшая 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группа)</a:t>
            </a: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14414" y="5572140"/>
            <a:ext cx="76438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ЖЮРИ: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1.Людмила Петровна Костина, руководитель театральной студии «Иван да Марья»;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2.Людмила Алексеевна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Саломатина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заместитель главы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Куликовского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сельского поселения по социальным вопросам;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3.Харитонова Валерия, обучающаяся 11 класса МБОО «Куликовская СОШ»,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педкласса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0482" name="Picture 2" descr="C:\Users\Пользователь\Desktop\Документы\Екимов 2019\фото, заметки Екимовские чтения 2019\на сайт\от Максимовой\IMG_5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2095514" cy="1571636"/>
          </a:xfrm>
          <a:prstGeom prst="rect">
            <a:avLst/>
          </a:prstGeom>
          <a:noFill/>
        </p:spPr>
      </p:pic>
      <p:pic>
        <p:nvPicPr>
          <p:cNvPr id="6" name="Рисунок 5" descr="C:\Users\Пользователь\Desktop\Документы\Екимов 2019\фото, заметки Екимовские чтения 2019\на сайт\от Максимовой\IMG_53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071679"/>
            <a:ext cx="200026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Пользователь\Desktop\Документы\Екимов 2019\фото, заметки Екимовские чтения 2019\на сайт\от Максимовой\IMG_5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071678"/>
            <a:ext cx="2095483" cy="1571612"/>
          </a:xfrm>
          <a:prstGeom prst="rect">
            <a:avLst/>
          </a:prstGeom>
          <a:noFill/>
        </p:spPr>
      </p:pic>
      <p:pic>
        <p:nvPicPr>
          <p:cNvPr id="9" name="Рисунок 8" descr="C:\Users\Пользователь\Desktop\Документы\Екимов 2019\фото, заметки Екимовские чтения 2019\на сайт\от Максимовой\IMG_53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786190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ользователь\Desktop\Документы\Екимов 2019\фото, заметки Екимовские чтения 2019\на сайт\от Максимовой\IMG_533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786190"/>
            <a:ext cx="206977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304</TotalTime>
  <Words>419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МБОО «Куликовская СОШ» </vt:lpstr>
      <vt:lpstr>Слайд 2</vt:lpstr>
      <vt:lpstr>  Приветственные слова председателя Комитета по образованию  Новониколаевского района  П.В.Митяшова и директора Куликовской школы О.В.Перегудовой  </vt:lpstr>
      <vt:lpstr>Теплую атмосферу в зрительном зале поддержали воспитанники дошкольных групп (воспитатель В.О.Зуенок). Ребята задорно, с улыбками, исполнили  танец «Варенька»</vt:lpstr>
      <vt:lpstr> В качестве музыкального подарка прозвучала песня в исполнении Анны Ивановны Харитоновой, художественного руководителя Куликовского СДК</vt:lpstr>
      <vt:lpstr>Слайд 6</vt:lpstr>
      <vt:lpstr>    Секция  « Иллюстрация к произведениям»    </vt:lpstr>
      <vt:lpstr>Секция  «Инсценировка по произведениям» (средняя группа)</vt:lpstr>
      <vt:lpstr>Секция  «Инсценировка по произведениям» (старшая группа)</vt:lpstr>
      <vt:lpstr>Секция «Чтение наизусть» (старшая группа) </vt:lpstr>
      <vt:lpstr>Секция «Чтение наизусть»  (4,7,8 классы)</vt:lpstr>
      <vt:lpstr>Секция «Чтение наизусть»  (6 классы)</vt:lpstr>
      <vt:lpstr> Секция «Сочинение-эссе»</vt:lpstr>
      <vt:lpstr> Секция «Представление педагогического  опыта изучения произведений  Б.П.Екимова в школе» </vt:lpstr>
      <vt:lpstr>Подведение итогов</vt:lpstr>
      <vt:lpstr>До новых встреч!!!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МКОО «Куликовская СОШ» Районные Екимовские чтения «Б. П. Екимов – писатель современности»</dc:title>
  <dc:creator>Admin</dc:creator>
  <cp:lastModifiedBy>Пользователь</cp:lastModifiedBy>
  <cp:revision>26</cp:revision>
  <dcterms:created xsi:type="dcterms:W3CDTF">2017-11-20T12:26:02Z</dcterms:created>
  <dcterms:modified xsi:type="dcterms:W3CDTF">2019-02-28T10:35:03Z</dcterms:modified>
</cp:coreProperties>
</file>