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7" r:id="rId10"/>
    <p:sldId id="263" r:id="rId11"/>
    <p:sldId id="264" r:id="rId12"/>
    <p:sldId id="284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5" r:id="rId23"/>
    <p:sldId id="277" r:id="rId24"/>
    <p:sldId id="276" r:id="rId25"/>
    <p:sldId id="282" r:id="rId26"/>
    <p:sldId id="278" r:id="rId27"/>
    <p:sldId id="279" r:id="rId28"/>
    <p:sldId id="280" r:id="rId29"/>
    <p:sldId id="281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3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31D03-23DF-4FE9-A7E4-DA0B8A476E33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E171-F3C2-4A6D-B041-412BCDC6A5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E171-F3C2-4A6D-B041-412BCDC6A51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E171-F3C2-4A6D-B041-412BCDC6A51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E171-F3C2-4A6D-B041-412BCDC6A51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E171-F3C2-4A6D-B041-412BCDC6A51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E171-F3C2-4A6D-B041-412BCDC6A51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E171-F3C2-4A6D-B041-412BCDC6A51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E171-F3C2-4A6D-B041-412BCDC6A51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E171-F3C2-4A6D-B041-412BCDC6A51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E171-F3C2-4A6D-B041-412BCDC6A51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E171-F3C2-4A6D-B041-412BCDC6A51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E171-F3C2-4A6D-B041-412BCDC6A51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E171-F3C2-4A6D-B041-412BCDC6A51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E171-F3C2-4A6D-B041-412BCDC6A51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E171-F3C2-4A6D-B041-412BCDC6A51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E171-F3C2-4A6D-B041-412BCDC6A51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E171-F3C2-4A6D-B041-412BCDC6A51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E171-F3C2-4A6D-B041-412BCDC6A51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E171-F3C2-4A6D-B041-412BCDC6A51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E171-F3C2-4A6D-B041-412BCDC6A51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E171-F3C2-4A6D-B041-412BCDC6A51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E171-F3C2-4A6D-B041-412BCDC6A51D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E171-F3C2-4A6D-B041-412BCDC6A51D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E171-F3C2-4A6D-B041-412BCDC6A51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E171-F3C2-4A6D-B041-412BCDC6A51D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E171-F3C2-4A6D-B041-412BCDC6A51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E171-F3C2-4A6D-B041-412BCDC6A51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E171-F3C2-4A6D-B041-412BCDC6A51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E171-F3C2-4A6D-B041-412BCDC6A51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E171-F3C2-4A6D-B041-412BCDC6A51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E171-F3C2-4A6D-B041-412BCDC6A51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58200" cy="13846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700" dirty="0" smtClean="0"/>
              <a:t>П</a:t>
            </a:r>
            <a:r>
              <a:rPr lang="ru-RU" dirty="0" smtClean="0"/>
              <a:t>о страницам </a:t>
            </a:r>
            <a:br>
              <a:rPr lang="ru-RU" dirty="0" smtClean="0"/>
            </a:br>
            <a:r>
              <a:rPr lang="ru-RU" dirty="0" smtClean="0"/>
              <a:t>первых </a:t>
            </a:r>
            <a:r>
              <a:rPr lang="ru-RU" sz="4700" dirty="0" err="1" smtClean="0"/>
              <a:t>е</a:t>
            </a:r>
            <a:r>
              <a:rPr lang="ru-RU" dirty="0" err="1" smtClean="0"/>
              <a:t>кимовских</a:t>
            </a:r>
            <a:r>
              <a:rPr lang="ru-RU" dirty="0" smtClean="0"/>
              <a:t> чтений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sz="2200" dirty="0" smtClean="0">
                <a:latin typeface="Monotype Corsiva" pitchFamily="66" charset="0"/>
              </a:rPr>
              <a:t>21 ноября 2017 г.</a:t>
            </a:r>
            <a:endParaRPr lang="ru-RU" sz="22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458200" cy="190944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МБОО «Куликовская СОШ»</a:t>
            </a:r>
            <a:endParaRPr lang="ru-RU" sz="1800" dirty="0"/>
          </a:p>
        </p:txBody>
      </p:sp>
      <p:pic>
        <p:nvPicPr>
          <p:cNvPr id="4" name="Picture 2" descr="G:\2017-2018\Разное\Екимов\img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2915816" y="1844824"/>
            <a:ext cx="3456384" cy="4713723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Екимовские чтения\DSCN7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71480"/>
            <a:ext cx="7334300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Екимовские чтения\2855f42beac48ac_1106.0d9e9c3aa7_g-mid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877" y="571480"/>
            <a:ext cx="8215371" cy="5476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928802"/>
            <a:ext cx="6215106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Рисунок к произведениям Б.П. Екимова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Екимовские чтения\рисунки к произведен\SAM_2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599" y="428604"/>
            <a:ext cx="7524803" cy="56436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6165304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Разгонова</a:t>
            </a:r>
            <a:r>
              <a:rPr lang="ru-RU" sz="2000" b="1" dirty="0" smtClean="0"/>
              <a:t> Софья, Новониколаевская СОШ №1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Екимовские чтения\рисунки к произведен\SAM_2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7643866" cy="5732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6165304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Зайцева Алина, Новониколаевская СОШ №3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Екимовские чтения\рисунки к произведен\SAM_24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66"/>
            <a:ext cx="7572428" cy="56793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6165304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Игнатьева </a:t>
            </a:r>
            <a:r>
              <a:rPr lang="ru-RU" sz="2000" b="1" dirty="0" err="1" smtClean="0"/>
              <a:t>Ульяна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Хоперская</a:t>
            </a:r>
            <a:r>
              <a:rPr lang="ru-RU" sz="2000" b="1" dirty="0" smtClean="0"/>
              <a:t> СОШ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Екимовские чтения\рисунки к произведен\SAM_2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85728"/>
            <a:ext cx="7453365" cy="5590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6165304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Каблова</a:t>
            </a:r>
            <a:r>
              <a:rPr lang="ru-RU" sz="2000" b="1" dirty="0" smtClean="0"/>
              <a:t> Вера, Куликовская СОШ</a:t>
            </a:r>
            <a:endParaRPr lang="ru-RU" sz="2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Екимовские чтения\рисунки к произведен\SAM_2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85727"/>
            <a:ext cx="7477178" cy="560788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6165304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Кунгурцев</a:t>
            </a:r>
            <a:r>
              <a:rPr lang="ru-RU" sz="2000" b="1" dirty="0" smtClean="0"/>
              <a:t> Владимир, </a:t>
            </a:r>
            <a:r>
              <a:rPr lang="ru-RU" sz="2000" b="1" dirty="0" err="1" smtClean="0"/>
              <a:t>Киквидзенская</a:t>
            </a:r>
            <a:r>
              <a:rPr lang="ru-RU" sz="2000" b="1" dirty="0" smtClean="0"/>
              <a:t> ООШ</a:t>
            </a:r>
            <a:endParaRPr lang="ru-RU" sz="2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Екимовские чтения\рисунки к произведен\SAM_24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74" y="285728"/>
            <a:ext cx="7524802" cy="56436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6165304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Назарова Татьяна, Новониколаевская СОШ №1</a:t>
            </a:r>
            <a:endParaRPr lang="ru-RU" sz="2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Екимовские чтения\рисунки к произведен\SAM_2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85728"/>
            <a:ext cx="7620053" cy="57150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6165304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Камышова</a:t>
            </a:r>
            <a:r>
              <a:rPr lang="ru-RU" sz="2000" b="1" dirty="0" smtClean="0"/>
              <a:t> Алена, </a:t>
            </a:r>
            <a:r>
              <a:rPr lang="ru-RU" sz="2000" b="1" dirty="0" err="1" smtClean="0"/>
              <a:t>Киквидзенская</a:t>
            </a:r>
            <a:r>
              <a:rPr lang="ru-RU" sz="2000" b="1" dirty="0" smtClean="0"/>
              <a:t> ООШ</a:t>
            </a:r>
            <a:endParaRPr lang="ru-RU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556528" cy="84124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Приветственное слово С.В. Куликовой</a:t>
            </a:r>
            <a:endParaRPr lang="ru-RU" sz="2400" dirty="0"/>
          </a:p>
        </p:txBody>
      </p:sp>
      <p:pic>
        <p:nvPicPr>
          <p:cNvPr id="1026" name="Picture 2" descr="F:\Екимовские чтения\346d086312de56c_1111.e66af42f9a_g-mid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14422"/>
            <a:ext cx="7786742" cy="5191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F:\Екимовские чтения\рисунки к произведен\SAM_2447.JPG"/>
          <p:cNvPicPr>
            <a:picLocks noChangeAspect="1" noChangeArrowheads="1"/>
          </p:cNvPicPr>
          <p:nvPr/>
        </p:nvPicPr>
        <p:blipFill>
          <a:blip r:embed="rId3" cstate="print"/>
          <a:srcRect b="2439"/>
          <a:stretch>
            <a:fillRect/>
          </a:stretch>
        </p:blipFill>
        <p:spPr bwMode="auto">
          <a:xfrm>
            <a:off x="642910" y="285728"/>
            <a:ext cx="7810555" cy="57150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6165304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Тимошенко Диана, Новониколаевская СОШ №</a:t>
            </a:r>
            <a:endParaRPr lang="ru-RU" sz="2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Екимовские чтения\рисунки к произведен\SAM_2439.JPG"/>
          <p:cNvPicPr>
            <a:picLocks noChangeAspect="1" noChangeArrowheads="1"/>
          </p:cNvPicPr>
          <p:nvPr/>
        </p:nvPicPr>
        <p:blipFill>
          <a:blip r:embed="rId3" cstate="print"/>
          <a:srcRect l="4432" b="2354"/>
          <a:stretch>
            <a:fillRect/>
          </a:stretch>
        </p:blipFill>
        <p:spPr bwMode="auto">
          <a:xfrm>
            <a:off x="1928794" y="0"/>
            <a:ext cx="5000660" cy="681249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6237312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Каблова</a:t>
            </a:r>
            <a:r>
              <a:rPr lang="ru-RU" sz="2000" b="1" dirty="0" smtClean="0"/>
              <a:t> Вера, Куликовская СОШ</a:t>
            </a:r>
            <a:endParaRPr lang="ru-RU" sz="20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928802"/>
            <a:ext cx="6215106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Подведение итогов</a:t>
            </a:r>
            <a:br>
              <a:rPr lang="ru-RU" dirty="0" smtClean="0"/>
            </a:br>
            <a:r>
              <a:rPr lang="ru-RU" dirty="0" err="1" smtClean="0"/>
              <a:t>Екимовских</a:t>
            </a:r>
            <a:r>
              <a:rPr lang="ru-RU" dirty="0" smtClean="0"/>
              <a:t> чтений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Екимовские чтения\b3d2d4de81f4318_1107.3d9199f773_g-mid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71480"/>
            <a:ext cx="857256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Екимовские чтения\2da3b72bb2e6ccf_1122.84646351da_g-mid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3531"/>
            <a:ext cx="8072493" cy="6058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Екимовские чтения\31fb6ff48b2d783_1125.7757403d9f_g-mid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9942"/>
            <a:ext cx="8363005" cy="6276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Екимовские чтения\b115a74afc4a3a1_1123.0ba8b7b2ec_g-mid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66302"/>
            <a:ext cx="8286807" cy="6219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Екимовские чтения\6463ac8ecb3bf23_1120.0acbda2779_g-mid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8215369" cy="6165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Екимовские чтения\abf324fcedeb128_1118.0f9854b128_g-mid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19917"/>
            <a:ext cx="8286807" cy="6219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Екимовские чтения\ced0c89b3f8eb1b_1108.06b580171b_g-mid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71479"/>
            <a:ext cx="8501122" cy="5667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928802"/>
            <a:ext cx="6215106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Чтение наизусть отрывка из </a:t>
            </a:r>
            <a:br>
              <a:rPr lang="ru-RU" dirty="0" smtClean="0"/>
            </a:br>
            <a:r>
              <a:rPr lang="ru-RU" dirty="0" smtClean="0"/>
              <a:t>произведений Б.П. Екимова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Екимовские чтения\c91ef89a9b0d30e_1117.bb5beec8e1_g-mid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66302"/>
            <a:ext cx="8429683" cy="6326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Екимовские чтения\9bcd00d84383cd4_1115.9a2322af62_g-mid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04"/>
            <a:ext cx="7832686" cy="5878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кимовские чтения\e3c6daff9799bf5_1110.7dee7b8c14_g-mid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7858180" cy="5897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Екимовские чтения\0117b220349253e_1116.0b98f5cf60_g-mid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04"/>
            <a:ext cx="7715304" cy="5790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Екимовские чтения\b6c971a382e69b1_1109.ad19c1836c_g-mid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00042"/>
            <a:ext cx="7643866" cy="5736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Екимовские чтения\550e6b327e69f85_1112.ea2d2e4115_g-mid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7889787" cy="5921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928802"/>
            <a:ext cx="6215106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Инсценировка по </a:t>
            </a:r>
            <a:br>
              <a:rPr lang="ru-RU" dirty="0" smtClean="0"/>
            </a:br>
            <a:r>
              <a:rPr lang="ru-RU" dirty="0" smtClean="0"/>
              <a:t>произведениям Б.П. Екимова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</TotalTime>
  <Words>108</Words>
  <Application>Microsoft Office PowerPoint</Application>
  <PresentationFormat>Экран (4:3)</PresentationFormat>
  <Paragraphs>46</Paragraphs>
  <Slides>30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По страницам  первых екимовских чтений         21 ноября 2017 г.</vt:lpstr>
      <vt:lpstr>Приветственное слово С.В. Куликовой</vt:lpstr>
      <vt:lpstr>Чтение наизусть отрывка из  произведений Б.П. Екимова</vt:lpstr>
      <vt:lpstr>Слайд 4</vt:lpstr>
      <vt:lpstr>Слайд 5</vt:lpstr>
      <vt:lpstr>Слайд 6</vt:lpstr>
      <vt:lpstr>Слайд 7</vt:lpstr>
      <vt:lpstr>Слайд 8</vt:lpstr>
      <vt:lpstr>Инсценировка по  произведениям Б.П. Екимова</vt:lpstr>
      <vt:lpstr>Слайд 10</vt:lpstr>
      <vt:lpstr>Слайд 11</vt:lpstr>
      <vt:lpstr>Рисунок к произведениям Б.П. Екимова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Подведение итогов Екимовских чтений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8</cp:revision>
  <dcterms:created xsi:type="dcterms:W3CDTF">2019-01-09T10:10:51Z</dcterms:created>
  <dcterms:modified xsi:type="dcterms:W3CDTF">2019-01-14T10:53:51Z</dcterms:modified>
</cp:coreProperties>
</file>