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86" r:id="rId4"/>
    <p:sldId id="261" r:id="rId5"/>
    <p:sldId id="287" r:id="rId6"/>
    <p:sldId id="260" r:id="rId7"/>
    <p:sldId id="262" r:id="rId8"/>
    <p:sldId id="267" r:id="rId9"/>
    <p:sldId id="266" r:id="rId10"/>
    <p:sldId id="270" r:id="rId11"/>
    <p:sldId id="272" r:id="rId12"/>
    <p:sldId id="265" r:id="rId13"/>
    <p:sldId id="264" r:id="rId14"/>
    <p:sldId id="283" r:id="rId15"/>
    <p:sldId id="284" r:id="rId16"/>
    <p:sldId id="285" r:id="rId17"/>
    <p:sldId id="289" r:id="rId18"/>
    <p:sldId id="268" r:id="rId19"/>
    <p:sldId id="278" r:id="rId20"/>
    <p:sldId id="269" r:id="rId21"/>
    <p:sldId id="277" r:id="rId22"/>
    <p:sldId id="276" r:id="rId23"/>
    <p:sldId id="275" r:id="rId24"/>
    <p:sldId id="294" r:id="rId25"/>
    <p:sldId id="274" r:id="rId26"/>
    <p:sldId id="290" r:id="rId27"/>
    <p:sldId id="291" r:id="rId28"/>
    <p:sldId id="271" r:id="rId29"/>
    <p:sldId id="263" r:id="rId30"/>
    <p:sldId id="281" r:id="rId31"/>
    <p:sldId id="273" r:id="rId32"/>
    <p:sldId id="279" r:id="rId33"/>
    <p:sldId id="293" r:id="rId34"/>
    <p:sldId id="282" r:id="rId35"/>
    <p:sldId id="292" r:id="rId36"/>
    <p:sldId id="28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lllessons.ru/wp-content/uploads/files/hello_html_m47addf4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2357430"/>
            <a:ext cx="800105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МБОО «Куликовская СОШ»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Музейная педагогика и декоративно-прикладное искусство как ресурс эстетического и патриотического воспитания школьников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Филипова Е.А., старший методист, 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учитель ИЗО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Содержимое 3" descr="C:\Users\Пользователь\Desktop\Флешка Филиповой\Новая папка (2)\SAM_1492.JPG"/>
          <p:cNvPicPr>
            <a:picLocks noGrp="1"/>
          </p:cNvPicPr>
          <p:nvPr>
            <p:ph idx="1"/>
          </p:nvPr>
        </p:nvPicPr>
        <p:blipFill>
          <a:blip r:embed="rId3">
            <a:lum bright="10000"/>
          </a:blip>
          <a:srcRect b="13614"/>
          <a:stretch>
            <a:fillRect/>
          </a:stretch>
        </p:blipFill>
        <p:spPr bwMode="auto">
          <a:xfrm>
            <a:off x="1079178" y="1357298"/>
            <a:ext cx="6993283" cy="476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571480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Участники мастер-класса  «Сельский дворик»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85786" y="642919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Занятие с воспитанниками дошкольной группы по рисованию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«Рисуем мимозу»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C:\Documents and Settings\ГЛАВНЫЙ\Рабочий стол\Рисунок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6672" t="5974"/>
          <a:stretch>
            <a:fillRect/>
          </a:stretch>
        </p:blipFill>
        <p:spPr bwMode="auto">
          <a:xfrm>
            <a:off x="4643438" y="1428736"/>
            <a:ext cx="3587722" cy="481349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714356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Мастер-класс по прядению на прялке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9" name="Picture 7" descr="F:\Проект\фото для проекта\открытие мастерской\Лазарева Т. проводит экскурсию о русской прялк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285992"/>
            <a:ext cx="381002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F:\Проект\SAM_178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86058"/>
            <a:ext cx="4357718" cy="3268289"/>
          </a:xfrm>
          <a:prstGeom prst="rect">
            <a:avLst/>
          </a:prstGeom>
          <a:noFill/>
        </p:spPr>
      </p:pic>
      <p:pic>
        <p:nvPicPr>
          <p:cNvPr id="8" name="Picture 2" descr="F:\Проект\SAM_17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85926"/>
            <a:ext cx="4038600" cy="30289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00100" y="642918"/>
            <a:ext cx="728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Мастер-класс по вязанию крючком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571481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«Расписные тарелочки» 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2050" name="Picture 2" descr="C:\Users\Пользователь\Desktop\Новая папка\SAM_250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1" y="1357298"/>
            <a:ext cx="6358486" cy="4768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571481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«Тряпичная кукла» 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3074" name="Picture 2" descr="C:\Users\Пользователь\Desktop\Новая папка\SAM_2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2"/>
            <a:ext cx="3786214" cy="5048286"/>
          </a:xfrm>
          <a:prstGeom prst="rect">
            <a:avLst/>
          </a:prstGeom>
          <a:noFill/>
        </p:spPr>
      </p:pic>
      <p:pic>
        <p:nvPicPr>
          <p:cNvPr id="7" name="Содержимое 4" descr="https://i.mycdn.me/image?id=851360372652&amp;t=3&amp;plc=WEB&amp;tkn=*uyQC3utLU3bJYkdgjWOaa8lKVzQ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214422"/>
            <a:ext cx="32861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500043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«Тряпичная кукла» 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4098" name="Picture 2" descr="C:\Users\Пользователь\Desktop\Новая папка\SAM_25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4857784" cy="3572565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esktop\Новая папка\SAM_2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71744"/>
            <a:ext cx="2786064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500043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«Портрет из цветной бумаги» 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39438"/>
            <a:ext cx="6215106" cy="46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C:\Users\user\Desktop\2764cb48153b232_1288.b0f3eadf0e_g-midd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71546"/>
            <a:ext cx="6922125" cy="5194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6" descr="https://kulikovo.nubex.ru/_data/files.thumb/e/b/eb8aa6f04410e22_1287.f8b99e2da0_g-middl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928934"/>
            <a:ext cx="4091644" cy="321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5" descr="https://kulikovo.nubex.ru/_data/files.thumb/d/a/da7706387658d5c_1289.bb06e2932f_g-middle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1643050"/>
            <a:ext cx="464347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00100" y="785794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Выставка детских работ «Краса ненаглядная»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L:\DCIM\112PHOTO\SAM_24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071546"/>
            <a:ext cx="4803258" cy="3602444"/>
          </a:xfrm>
          <a:prstGeom prst="rect">
            <a:avLst/>
          </a:prstGeom>
          <a:noFill/>
        </p:spPr>
      </p:pic>
      <p:pic>
        <p:nvPicPr>
          <p:cNvPr id="4" name="Picture 2" descr="D:\фото для проекта\SAM_1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4452968" cy="33397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Музей-мастерская декоративного творчества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F:\Проект\фото для проекта\Дымковская игрушка\SAM_11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4039985" cy="3029989"/>
          </a:xfrm>
          <a:prstGeom prst="rect">
            <a:avLst/>
          </a:prstGeom>
          <a:noFill/>
        </p:spPr>
      </p:pic>
      <p:pic>
        <p:nvPicPr>
          <p:cNvPr id="2" name="Picture 2" descr="L:\проект\SAM_1169.JPG"/>
          <p:cNvPicPr>
            <a:picLocks noChangeAspect="1" noChangeArrowheads="1"/>
          </p:cNvPicPr>
          <p:nvPr/>
        </p:nvPicPr>
        <p:blipFill>
          <a:blip r:embed="rId4"/>
          <a:srcRect t="2174" r="13586"/>
          <a:stretch>
            <a:fillRect/>
          </a:stretch>
        </p:blipFill>
        <p:spPr bwMode="auto">
          <a:xfrm>
            <a:off x="428596" y="1214422"/>
            <a:ext cx="4572032" cy="38818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1538" y="500042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Горобченко Олеся представляет проект «Дымковская игрушка»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053" t="5614" b="8772"/>
          <a:stretch>
            <a:fillRect/>
          </a:stretch>
        </p:blipFill>
        <p:spPr bwMode="auto">
          <a:xfrm>
            <a:off x="3571868" y="3000372"/>
            <a:ext cx="5147030" cy="33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:\DCIM\112PHOTO\SAM_18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71480"/>
            <a:ext cx="3604022" cy="4805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785794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Проект Овчинниковой Ирины «Куклы с чердака»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Содержимое 4" descr="https://kulikovo.nubex.ru/_data/files.thumb/f/7/f72de15a4b40e05_1785.41884036ce_g-middle.jpg"/>
          <p:cNvPicPr>
            <a:picLocks noGrp="1"/>
          </p:cNvPicPr>
          <p:nvPr>
            <p:ph idx="1"/>
          </p:nvPr>
        </p:nvPicPr>
        <p:blipFill>
          <a:blip r:embed="rId3"/>
          <a:srcRect l="20414" t="23993" r="14013" b="12885"/>
          <a:stretch>
            <a:fillRect/>
          </a:stretch>
        </p:blipFill>
        <p:spPr bwMode="auto">
          <a:xfrm>
            <a:off x="642910" y="2571744"/>
            <a:ext cx="4920203" cy="35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8 марта\SAM_2172.JPG"/>
          <p:cNvPicPr>
            <a:picLocks noChangeAspect="1" noChangeArrowheads="1"/>
          </p:cNvPicPr>
          <p:nvPr/>
        </p:nvPicPr>
        <p:blipFill>
          <a:blip r:embed="rId4"/>
          <a:srcRect l="6852" t="1150" r="927" b="17882"/>
          <a:stretch>
            <a:fillRect/>
          </a:stretch>
        </p:blipFill>
        <p:spPr bwMode="auto">
          <a:xfrm rot="5400000">
            <a:off x="4884042" y="1473884"/>
            <a:ext cx="4448014" cy="29289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785794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Проект «Ёлочная история»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M:\SAM_06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4447830" y="2101697"/>
            <a:ext cx="4583024" cy="3477428"/>
          </a:xfrm>
          <a:prstGeom prst="rect">
            <a:avLst/>
          </a:prstGeom>
          <a:noFill/>
        </p:spPr>
      </p:pic>
      <p:pic>
        <p:nvPicPr>
          <p:cNvPr id="8" name="Picture 3" descr="M:\SAM_064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1571612"/>
            <a:ext cx="3448050" cy="45974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538" y="642918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Проект «Откроем бабушкин сундук»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14942" y="642918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Проект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«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Музей детства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2" name="Picture 2" descr="M:\DCIM\112PHOTO\SAM_2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3312" y="1273954"/>
            <a:ext cx="5619789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C:\Users\user\Desktop\Лена\SAM_06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98008" y="1338836"/>
            <a:ext cx="6503016" cy="47873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7290" y="571480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Проект «Занимательное рисование»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7290" y="571480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Обзорная экскурсия по мастерской для гостей школы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Содержимое 5" descr="https://kulikovo.nubex.ru/_data/files.thumb/0/e/0e27eb815a95f83_1987.1a93c27ce4_g-middle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14422"/>
            <a:ext cx="464347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kulikovo.nubex.ru/_data/files.thumb/7/4/74b765524616952_1983.2c97a456f6_g-middl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786058"/>
            <a:ext cx="4572032" cy="339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7290" y="571480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Экскурсия «Убранство кровати в русской избе»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11" name="Picture 2" descr="C:\Users\user\Desktop\SAM_1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1934" y="3286124"/>
            <a:ext cx="4506204" cy="292895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42910" y="1285860"/>
            <a:ext cx="4429156" cy="3321867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user\Desktop\Лена\мои фото\Урок ИЗО Филиповой\DSCN10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3650" y="1366332"/>
            <a:ext cx="6264498" cy="4759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57148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Участники мастер-класса по изготовлению  куклы «Колокольчик»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7148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Изготовление обереговой куклы «Птичка»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7" name="Рисунок 6" descr="https://kulikovo.nubex.ru/_data/files.thumb/0/4/04b8b26be8404b3_1294.1898a25fb2_g-middl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357298"/>
            <a:ext cx="72152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642918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Роспись по дереву.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Работы  обучающихся  7 класса на  уроке краеведения.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2" name="Picture 2" descr="C:\Users\Пользователь\Desktop\SAM_2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770" y="642918"/>
            <a:ext cx="4193386" cy="5591180"/>
          </a:xfrm>
          <a:prstGeom prst="rect">
            <a:avLst/>
          </a:prstGeom>
          <a:noFill/>
        </p:spPr>
      </p:pic>
      <p:pic>
        <p:nvPicPr>
          <p:cNvPr id="3" name="Picture 2" descr="M:\DCIM\112PHOTO\SAM_2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00438"/>
            <a:ext cx="3543291" cy="2657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Содержимое 4" descr="https://kulikovo.nubex.ru/_data/files.thumb/2/7/27e6eddb516467c_1028.c5376a16fd_g-middl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928934"/>
            <a:ext cx="4283410" cy="33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kulikovo.nubex.ru/_data/files.thumb/2/4/24233efb6a37268_1027.6f62463486_g-middl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57298"/>
            <a:ext cx="4500594" cy="34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642918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Совместная работа  родителей и детей, изготовление куклы «Доля»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" name="Содержимое 8" descr="https://kulikovo.nubex.ru/_data/files.thumb/6/f/6fc7e94fe8b306a_1036.853eb5c768_g-middle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2714644" cy="466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AutoShape 2" descr="https://kulikovo.nubex.ru/_data/files.thumb/c/9/c93998970c1ab55_1035.6a3d721e06_g-midd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https://kulikovo.nubex.ru/_data/files.thumb/c/9/c93998970c1ab55_1035.6a3d721e06_g-middl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000240"/>
            <a:ext cx="5000660" cy="385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8662" y="500042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Персональная выставка народной куклы Собиной О.В., Лихачевой Л.Е., Широбакиной Е.О. г. Волгоград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Содержимое 5" descr="https://kulikovo.nubex.ru/_data/files.thumb/9/c/9cd6fc4f22ccb63_1037.3d4cde02de_g-middle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85860"/>
            <a:ext cx="6572296" cy="490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4414" y="500042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Сюсина Т.А., автор проекта Дмитриевская игрушка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L:\поездка а Волгоград\SAM_20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2181" t="7192" r="26817" b="20464"/>
          <a:stretch>
            <a:fillRect/>
          </a:stretch>
        </p:blipFill>
        <p:spPr bwMode="auto">
          <a:xfrm>
            <a:off x="642910" y="1643050"/>
            <a:ext cx="4143404" cy="4407876"/>
          </a:xfrm>
          <a:prstGeom prst="rect">
            <a:avLst/>
          </a:prstGeom>
          <a:noFill/>
        </p:spPr>
      </p:pic>
      <p:pic>
        <p:nvPicPr>
          <p:cNvPr id="3075" name="Picture 3" descr="L:\поездка а Волгоград\SAM_2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643050"/>
            <a:ext cx="3429006" cy="45720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785794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Куклы Сюсиной Т.А.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Лена\музей\SAM_24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57496"/>
            <a:ext cx="4572000" cy="342900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Лена\музей\SAM_240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214422"/>
            <a:ext cx="4572032" cy="34290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2976" y="71435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Посещение картинной галереи г. Урюпинск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L:\музей\SAM_24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4500562" cy="3375422"/>
          </a:xfrm>
          <a:prstGeom prst="rect">
            <a:avLst/>
          </a:prstGeom>
          <a:noFill/>
        </p:spPr>
      </p:pic>
      <p:pic>
        <p:nvPicPr>
          <p:cNvPr id="2051" name="Picture 3" descr="L:\музей\SAM_2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71810"/>
            <a:ext cx="4190997" cy="31432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785794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Выставка народных промыслов России в Урюпинской картинной галерее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Содержимое 4" descr="https://kulikovo.nubex.ru/_data/files.thumb/9/6/960d3fad0629c8a_2644.502d6243da_g-middle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496"/>
            <a:ext cx="3946002" cy="33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kulikovo.nubex.ru/_data/files.thumb/4/8/48db503dbaefaa0_2641.e3a00520b2_g-middl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85926"/>
            <a:ext cx="4129902" cy="30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785794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Посетители Урюпинской картинной галереи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7" name="Picture 2" descr="https://www.alllessons.ru/wp-content/uploads/files/hello_html_m47addf4f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4414" y="3000372"/>
            <a:ext cx="6643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Спасибо за внимание 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Изготовление куклы – сувенира «Коза – Анфиса» на уроке краеведения.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Рисунок 5" descr="C:\Users\Пользователь\Desktop\Новая папка\SAM_249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428736"/>
            <a:ext cx="7143800" cy="461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7148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Изготовление картины техникой валяния из шерсти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2" name="Picture 2" descr="C:\Users\Пользователь\Desktop\ВКС 2\SAM_25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214422"/>
            <a:ext cx="6615125" cy="4961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7148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Урок краеведения . Выпекание жаворонков - красивая народная традиция.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Рисунок 5" descr="C:\Users\Пользователь\Desktop\IMG_20180312_114711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10" y="1571612"/>
            <a:ext cx="5217297" cy="391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IMG_20180312_122509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929322" y="2571744"/>
            <a:ext cx="263327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https://kulikovo.nubex.ru/_data/files.thumb/3/9/39e7e2fd8bb34b5_2663.763b86bc49_g-midd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643050"/>
            <a:ext cx="3216674" cy="4429156"/>
          </a:xfrm>
          <a:prstGeom prst="rect">
            <a:avLst/>
          </a:prstGeom>
          <a:noFill/>
        </p:spPr>
      </p:pic>
      <p:pic>
        <p:nvPicPr>
          <p:cNvPr id="6" name="Содержимое 3" descr="https://kulikovo.nubex.ru/_data/files.thumb/3/a/3a631958d1937eb_2671.500d58603a_g-middle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785926"/>
            <a:ext cx="355760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50004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Победа в XIV Конкурсе социальных и культурных проектов ПАО "ЛУКОЙЛ" в номинации «Духовность и культура» проект "Школа ремесла"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F:\Проект\SAM_175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1" y="1398570"/>
            <a:ext cx="6303457" cy="47275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642918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 работ выпускницы школы  Кузнецовой М.Н. «Страна игрушек»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C:\Users\user\Desktop\9b0237fcc309028_815.2eb5ffafd4_g-midd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428736"/>
            <a:ext cx="6429420" cy="482206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571481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Выставка «Радуга из бисера» Овчинниковой Т. А.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295</Words>
  <PresentationFormat>Экран (4:3)</PresentationFormat>
  <Paragraphs>41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34</cp:revision>
  <dcterms:created xsi:type="dcterms:W3CDTF">2019-02-11T16:04:48Z</dcterms:created>
  <dcterms:modified xsi:type="dcterms:W3CDTF">2019-02-26T14:22:31Z</dcterms:modified>
</cp:coreProperties>
</file>