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60" r:id="rId1"/>
  </p:sldMasterIdLst>
  <p:sldIdLst>
    <p:sldId id="256" r:id="rId2"/>
    <p:sldId id="280" r:id="rId3"/>
    <p:sldId id="272" r:id="rId4"/>
    <p:sldId id="265" r:id="rId5"/>
    <p:sldId id="264" r:id="rId6"/>
    <p:sldId id="270" r:id="rId7"/>
    <p:sldId id="301" r:id="rId8"/>
    <p:sldId id="296" r:id="rId9"/>
    <p:sldId id="302" r:id="rId10"/>
    <p:sldId id="295" r:id="rId11"/>
    <p:sldId id="294" r:id="rId12"/>
    <p:sldId id="303" r:id="rId13"/>
    <p:sldId id="293" r:id="rId14"/>
    <p:sldId id="281" r:id="rId15"/>
    <p:sldId id="297" r:id="rId16"/>
    <p:sldId id="292" r:id="rId17"/>
    <p:sldId id="291" r:id="rId18"/>
    <p:sldId id="290" r:id="rId19"/>
    <p:sldId id="289" r:id="rId20"/>
    <p:sldId id="288" r:id="rId21"/>
    <p:sldId id="287" r:id="rId22"/>
    <p:sldId id="298" r:id="rId23"/>
    <p:sldId id="286" r:id="rId24"/>
    <p:sldId id="299" r:id="rId25"/>
    <p:sldId id="285" r:id="rId26"/>
    <p:sldId id="300" r:id="rId27"/>
    <p:sldId id="283" r:id="rId28"/>
    <p:sldId id="284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3085" autoAdjust="0"/>
    <p:restoredTop sz="94660"/>
  </p:normalViewPr>
  <p:slideViewPr>
    <p:cSldViewPr snapToGrid="0">
      <p:cViewPr>
        <p:scale>
          <a:sx n="70" d="100"/>
          <a:sy n="70" d="100"/>
        </p:scale>
        <p:origin x="-1260" y="-9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EAAA7-F9B9-48BE-B2EA-DC6CA8BAD21C}" type="datetimeFigureOut">
              <a:rPr lang="ru-RU" smtClean="0"/>
              <a:pPr/>
              <a:t>01.03.2019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49AC7-118D-45B2-BA24-97BDFB13FBE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98668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EAAA7-F9B9-48BE-B2EA-DC6CA8BAD21C}" type="datetimeFigureOut">
              <a:rPr lang="ru-RU" smtClean="0"/>
              <a:pPr/>
              <a:t>01.03.2019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49AC7-118D-45B2-BA24-97BDFB13FBE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056058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EAAA7-F9B9-48BE-B2EA-DC6CA8BAD21C}" type="datetimeFigureOut">
              <a:rPr lang="ru-RU" smtClean="0"/>
              <a:pPr/>
              <a:t>01.03.2019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49AC7-118D-45B2-BA24-97BDFB13FBE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815289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EAAA7-F9B9-48BE-B2EA-DC6CA8BAD21C}" type="datetimeFigureOut">
              <a:rPr lang="ru-RU" smtClean="0"/>
              <a:pPr/>
              <a:t>01.03.2019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49AC7-118D-45B2-BA24-97BDFB13FBE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763262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EAAA7-F9B9-48BE-B2EA-DC6CA8BAD21C}" type="datetimeFigureOut">
              <a:rPr lang="ru-RU" smtClean="0"/>
              <a:pPr/>
              <a:t>01.03.2019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49AC7-118D-45B2-BA24-97BDFB13FBE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774722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EAAA7-F9B9-48BE-B2EA-DC6CA8BAD21C}" type="datetimeFigureOut">
              <a:rPr lang="ru-RU" smtClean="0"/>
              <a:pPr/>
              <a:t>01.03.2019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49AC7-118D-45B2-BA24-97BDFB13FBE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576424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EAAA7-F9B9-48BE-B2EA-DC6CA8BAD21C}" type="datetimeFigureOut">
              <a:rPr lang="ru-RU" smtClean="0"/>
              <a:pPr/>
              <a:t>01.03.2019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49AC7-118D-45B2-BA24-97BDFB13FBE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396427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EAAA7-F9B9-48BE-B2EA-DC6CA8BAD21C}" type="datetimeFigureOut">
              <a:rPr lang="ru-RU" smtClean="0"/>
              <a:pPr/>
              <a:t>01.03.2019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49AC7-118D-45B2-BA24-97BDFB13FBE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889459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EAAA7-F9B9-48BE-B2EA-DC6CA8BAD21C}" type="datetimeFigureOut">
              <a:rPr lang="ru-RU" smtClean="0"/>
              <a:pPr/>
              <a:t>01.03.2019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49AC7-118D-45B2-BA24-97BDFB13FBE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294712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EAAA7-F9B9-48BE-B2EA-DC6CA8BAD21C}" type="datetimeFigureOut">
              <a:rPr lang="ru-RU" smtClean="0"/>
              <a:pPr/>
              <a:t>01.03.2019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49AC7-118D-45B2-BA24-97BDFB13FBE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292545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EAAA7-F9B9-48BE-B2EA-DC6CA8BAD21C}" type="datetimeFigureOut">
              <a:rPr lang="ru-RU" smtClean="0"/>
              <a:pPr/>
              <a:t>01.03.2019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49AC7-118D-45B2-BA24-97BDFB13FBE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536188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4EAAA7-F9B9-48BE-B2EA-DC6CA8BAD21C}" type="datetimeFigureOut">
              <a:rPr lang="ru-RU" smtClean="0"/>
              <a:pPr/>
              <a:t>01.03.2019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049AC7-118D-45B2-BA24-97BDFB13FBE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13708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-750579" y="1927289"/>
            <a:ext cx="8558177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СЕКЦИЯ</a:t>
            </a:r>
          </a:p>
          <a:p>
            <a:pPr algn="ctr"/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«Иллюстрация к произведениям</a:t>
            </a:r>
          </a:p>
          <a:p>
            <a:pPr algn="ctr"/>
            <a:r>
              <a:rPr lang="ru-RU" sz="4400" b="1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sz="4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П. </a:t>
            </a:r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Екимова»</a:t>
            </a:r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909323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pic>
        <p:nvPicPr>
          <p:cNvPr id="17410" name="Picture 2" descr="C:\Users\Пользователь\Desktop\Новая папка\SAM_247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967" y="153536"/>
            <a:ext cx="8827317" cy="6620488"/>
          </a:xfrm>
          <a:prstGeom prst="rect">
            <a:avLst/>
          </a:prstGeom>
          <a:noFill/>
        </p:spPr>
      </p:pic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273504" y="250956"/>
            <a:ext cx="493327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«Родительский дом»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Горобченко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Олеся,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4 класс, МБОО «Куликовская СОШ»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29412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pic>
        <p:nvPicPr>
          <p:cNvPr id="3074" name="Picture 2" descr="C:\Users\Пользователь\Desktop\Новая папка\SAM_246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94922" y="51316"/>
            <a:ext cx="5030575" cy="6707433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19506" y="5380031"/>
            <a:ext cx="513634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«Мальчик на велосипеде»</a:t>
            </a:r>
          </a:p>
          <a:p>
            <a:r>
              <a:rPr lang="ru-RU" sz="2400" b="1" dirty="0" smtClean="0"/>
              <a:t>Назарова Татьяна, 4 класс</a:t>
            </a:r>
          </a:p>
          <a:p>
            <a:r>
              <a:rPr lang="ru-RU" sz="2400" b="1" dirty="0" smtClean="0"/>
              <a:t>МБОО «Новониколаевская СОШ №1</a:t>
            </a:r>
            <a:endParaRPr lang="ru-RU" sz="2400" b="1" dirty="0"/>
          </a:p>
        </p:txBody>
      </p:sp>
    </p:spTree>
    <p:extLst>
      <p:ext uri="{BB962C8B-B14F-4D97-AF65-F5344CB8AC3E}">
        <p14:creationId xmlns="" xmlns:p14="http://schemas.microsoft.com/office/powerpoint/2010/main" val="4238982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45257" y="1913642"/>
            <a:ext cx="642259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6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</a:t>
            </a:r>
            <a:r>
              <a:rPr lang="en-US" sz="6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ru-RU" sz="6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степени</a:t>
            </a:r>
            <a:endParaRPr lang="ru-RU" sz="6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69847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pic>
        <p:nvPicPr>
          <p:cNvPr id="10242" name="Picture 2" descr="C:\Users\Пользователь\Desktop\Новая папка\SAM_246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6519" y="334370"/>
            <a:ext cx="8698173" cy="652363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462846" y="5657671"/>
            <a:ext cx="760836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«Ночь исцеления»</a:t>
            </a:r>
          </a:p>
          <a:p>
            <a:r>
              <a:rPr lang="ru-RU" sz="2400" b="1" dirty="0" err="1" smtClean="0"/>
              <a:t>Брестер</a:t>
            </a:r>
            <a:r>
              <a:rPr lang="ru-RU" sz="2400" b="1" dirty="0" smtClean="0"/>
              <a:t> Елена, 7 «Б» класс</a:t>
            </a:r>
          </a:p>
          <a:p>
            <a:r>
              <a:rPr lang="ru-RU" sz="2400" b="1" dirty="0" smtClean="0"/>
              <a:t>МБОО «Новониколаевская СОШ №1» </a:t>
            </a:r>
            <a:r>
              <a:rPr lang="ru-RU" sz="2400" b="1" dirty="0" err="1" smtClean="0"/>
              <a:t>им.А.Н.Левченко</a:t>
            </a:r>
            <a:endParaRPr lang="ru-RU" sz="2400" b="1" dirty="0"/>
          </a:p>
        </p:txBody>
      </p:sp>
    </p:spTree>
    <p:extLst>
      <p:ext uri="{BB962C8B-B14F-4D97-AF65-F5344CB8AC3E}">
        <p14:creationId xmlns="" xmlns:p14="http://schemas.microsoft.com/office/powerpoint/2010/main" val="2835037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9155"/>
            <a:ext cx="9144000" cy="685800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91253" y="1913642"/>
            <a:ext cx="593059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6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Старшая группа</a:t>
            </a:r>
            <a:endParaRPr lang="ru-RU" sz="6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17127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pic>
        <p:nvPicPr>
          <p:cNvPr id="4098" name="Picture 2" descr="C:\Users\Пользователь\Desktop\Новая папка\SAM_246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72473" y="88711"/>
            <a:ext cx="5076967" cy="6769289"/>
          </a:xfrm>
          <a:prstGeom prst="rect">
            <a:avLst/>
          </a:prstGeom>
          <a:noFill/>
        </p:spPr>
      </p:pic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267419" y="5342309"/>
            <a:ext cx="767729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«Лазоревый цвет»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dirty="0" err="1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Тян</a:t>
            </a:r>
            <a:r>
              <a:rPr lang="ru-RU" sz="2400" b="1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Карина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, 8 класс,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МБОО «Новониколаевская СОШ №1 им. А.Н.Левченко»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01717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pic>
        <p:nvPicPr>
          <p:cNvPr id="5122" name="Picture 2" descr="C:\Users\Пользователь\Desktop\Новая папка\SAM_246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0629" y="91721"/>
            <a:ext cx="8872913" cy="6654685"/>
          </a:xfrm>
          <a:prstGeom prst="rect">
            <a:avLst/>
          </a:prstGeom>
          <a:noFill/>
        </p:spPr>
      </p:pic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4567085" y="5546077"/>
            <a:ext cx="461549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«Возвращение»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Морозова Александра, 11 класс,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МБОО «Куликовская СОШ»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63365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pic>
        <p:nvPicPr>
          <p:cNvPr id="9218" name="Picture 2" descr="C:\Users\Пользователь\Desktop\Новая папка\SAM_2467.JPG"/>
          <p:cNvPicPr>
            <a:picLocks noChangeAspect="1" noChangeArrowheads="1"/>
          </p:cNvPicPr>
          <p:nvPr/>
        </p:nvPicPr>
        <p:blipFill>
          <a:blip r:embed="rId3" cstate="print"/>
          <a:srcRect t="6448"/>
          <a:stretch>
            <a:fillRect/>
          </a:stretch>
        </p:blipFill>
        <p:spPr bwMode="auto">
          <a:xfrm>
            <a:off x="3715422" y="115976"/>
            <a:ext cx="5285362" cy="6592734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30070" y="5385136"/>
            <a:ext cx="370922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«Василий Андреевич»</a:t>
            </a:r>
          </a:p>
          <a:p>
            <a:r>
              <a:rPr lang="ru-RU" sz="2400" b="1" dirty="0" smtClean="0"/>
              <a:t>Игнатьева Ульяна, 9 класс </a:t>
            </a:r>
          </a:p>
          <a:p>
            <a:r>
              <a:rPr lang="ru-RU" sz="2400" b="1" dirty="0" smtClean="0"/>
              <a:t>МКОО «</a:t>
            </a:r>
            <a:r>
              <a:rPr lang="ru-RU" sz="2400" b="1" dirty="0" err="1" smtClean="0"/>
              <a:t>Хопёрская</a:t>
            </a:r>
            <a:r>
              <a:rPr lang="ru-RU" sz="2400" b="1" dirty="0" smtClean="0"/>
              <a:t> СОШ»</a:t>
            </a:r>
            <a:endParaRPr lang="ru-RU" sz="2400" b="1" dirty="0"/>
          </a:p>
        </p:txBody>
      </p:sp>
    </p:spTree>
    <p:extLst>
      <p:ext uri="{BB962C8B-B14F-4D97-AF65-F5344CB8AC3E}">
        <p14:creationId xmlns="" xmlns:p14="http://schemas.microsoft.com/office/powerpoint/2010/main" val="3341616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pic>
        <p:nvPicPr>
          <p:cNvPr id="14338" name="Picture 2" descr="C:\Users\Пользователь\Desktop\Новая папка\SAM_247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310" y="59481"/>
            <a:ext cx="8985380" cy="6739036"/>
          </a:xfrm>
          <a:prstGeom prst="rect">
            <a:avLst/>
          </a:prstGeom>
          <a:noFill/>
        </p:spPr>
      </p:pic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291776" y="5420893"/>
            <a:ext cx="496789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Фетисыч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»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Пивоварова Яна, 8 класс,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МКОО «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Верхнекардаильская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СОШ»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3169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pic>
        <p:nvPicPr>
          <p:cNvPr id="15362" name="Picture 2" descr="C:\Users\Пользователь\Desktop\Новая папка\SAM_247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2003" y="241502"/>
            <a:ext cx="8589985" cy="6442490"/>
          </a:xfrm>
          <a:prstGeom prst="rect">
            <a:avLst/>
          </a:prstGeom>
          <a:noFill/>
        </p:spPr>
      </p:pic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4176102" y="5460548"/>
            <a:ext cx="496789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«Родительский дом»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Клюева Кристина, 8 класс,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МКОО «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Верхнекардаильская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СОШ»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68517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9728"/>
            <a:ext cx="9144000" cy="685800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37923" y="1913642"/>
            <a:ext cx="543725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6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Средняя группа</a:t>
            </a:r>
            <a:endParaRPr lang="ru-RU" sz="6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698470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pic>
        <p:nvPicPr>
          <p:cNvPr id="18435" name="Picture 3" descr="C:\Users\Пользователь\Desktop\Новая папка\SAM_247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5077" y="68378"/>
            <a:ext cx="8951215" cy="6663393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938419" y="5594556"/>
            <a:ext cx="437209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«Голос неба» </a:t>
            </a:r>
          </a:p>
          <a:p>
            <a:r>
              <a:rPr lang="ru-RU" sz="2400" b="1" dirty="0" smtClean="0"/>
              <a:t>Сучкова Варвара 9 класс, </a:t>
            </a:r>
          </a:p>
          <a:p>
            <a:r>
              <a:rPr lang="ru-RU" sz="2400" b="1" dirty="0" smtClean="0"/>
              <a:t>МКОО «</a:t>
            </a:r>
            <a:r>
              <a:rPr lang="ru-RU" sz="2400" b="1" dirty="0" err="1" smtClean="0"/>
              <a:t>Серпомолотская</a:t>
            </a:r>
            <a:r>
              <a:rPr lang="ru-RU" sz="2400" b="1" dirty="0" smtClean="0"/>
              <a:t> СОШ»</a:t>
            </a:r>
            <a:endParaRPr lang="ru-RU" sz="2400" b="1" dirty="0"/>
          </a:p>
        </p:txBody>
      </p:sp>
    </p:spTree>
    <p:extLst>
      <p:ext uri="{BB962C8B-B14F-4D97-AF65-F5344CB8AC3E}">
        <p14:creationId xmlns="" xmlns:p14="http://schemas.microsoft.com/office/powerpoint/2010/main" val="1077526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pic>
        <p:nvPicPr>
          <p:cNvPr id="19458" name="Picture 2" descr="C:\Users\Пользователь\Desktop\Новая папка\SAM_247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3540" y="88423"/>
            <a:ext cx="8856920" cy="6681152"/>
          </a:xfrm>
          <a:prstGeom prst="rect">
            <a:avLst/>
          </a:prstGeom>
          <a:noFill/>
        </p:spPr>
      </p:pic>
      <p:sp>
        <p:nvSpPr>
          <p:cNvPr id="19459" name="Rectangle 3"/>
          <p:cNvSpPr>
            <a:spLocks noChangeArrowheads="1"/>
          </p:cNvSpPr>
          <p:nvPr/>
        </p:nvSpPr>
        <p:spPr bwMode="auto">
          <a:xfrm>
            <a:off x="249788" y="5569246"/>
            <a:ext cx="496789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«Возвращение»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Бех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Надежда, 8 класс,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МКОО «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Верхнекардаильская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СОШ»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98136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9728"/>
            <a:ext cx="9144000" cy="685800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45496" y="1913642"/>
            <a:ext cx="702211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6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</a:t>
            </a:r>
            <a:r>
              <a:rPr lang="en-US" sz="6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III </a:t>
            </a:r>
            <a:r>
              <a:rPr lang="ru-RU" sz="6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степени</a:t>
            </a:r>
            <a:endParaRPr lang="ru-RU" sz="6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69847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pic>
        <p:nvPicPr>
          <p:cNvPr id="7170" name="Picture 2" descr="C:\Users\Пользователь\Desktop\Новая папка\SAM_246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527" y="74644"/>
            <a:ext cx="8944946" cy="6708709"/>
          </a:xfrm>
          <a:prstGeom prst="rect">
            <a:avLst/>
          </a:prstGeom>
          <a:noFill/>
        </p:spPr>
      </p:pic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225627" y="2345443"/>
            <a:ext cx="474508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«Возвращение»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Митрофанова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Анасатсия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, 9 класс,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МБОО «Куликовская СОШ»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83405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9728"/>
            <a:ext cx="9144000" cy="685800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95376" y="1913642"/>
            <a:ext cx="672235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6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</a:t>
            </a:r>
            <a:r>
              <a:rPr lang="en-US" sz="6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 </a:t>
            </a:r>
            <a:r>
              <a:rPr lang="ru-RU" sz="6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степени</a:t>
            </a:r>
            <a:endParaRPr lang="ru-RU" sz="6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69847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pic>
        <p:nvPicPr>
          <p:cNvPr id="13314" name="Picture 2" descr="C:\Users\Пользователь\Desktop\Новая папка\SAM_247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20685" y="107029"/>
            <a:ext cx="6792686" cy="6643940"/>
          </a:xfrm>
          <a:prstGeom prst="rect">
            <a:avLst/>
          </a:prstGeom>
          <a:noFill/>
        </p:spPr>
      </p:pic>
      <p:sp>
        <p:nvSpPr>
          <p:cNvPr id="13315" name="Rectangle 3"/>
          <p:cNvSpPr>
            <a:spLocks noChangeArrowheads="1"/>
          </p:cNvSpPr>
          <p:nvPr/>
        </p:nvSpPr>
        <p:spPr bwMode="auto">
          <a:xfrm>
            <a:off x="161925" y="5441692"/>
            <a:ext cx="496789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«Живая душа»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Панова Валерия, 8 класс,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МКОО «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Верхнекардаильская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СОШ»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93176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9728"/>
            <a:ext cx="9144000" cy="685800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45257" y="1913642"/>
            <a:ext cx="642259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6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</a:t>
            </a:r>
            <a:r>
              <a:rPr lang="en-US" sz="6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ru-RU" sz="6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степени</a:t>
            </a:r>
            <a:endParaRPr lang="ru-RU" sz="6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69847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pic>
        <p:nvPicPr>
          <p:cNvPr id="16386" name="Picture 2" descr="C:\Users\Пользователь\Desktop\Новая папка\SAM_247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242" y="69180"/>
            <a:ext cx="8959516" cy="6719637"/>
          </a:xfrm>
          <a:prstGeom prst="rect">
            <a:avLst/>
          </a:prstGeom>
          <a:noFill/>
        </p:spPr>
      </p:pic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1249095" y="205274"/>
            <a:ext cx="523252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«</a:t>
            </a:r>
            <a:r>
              <a:rPr lang="ru-RU" sz="2400" b="1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Конец лета»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Кравченко Дарья,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11 класс,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МБОО «Новониколаевская СОШ №2»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82963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pic>
        <p:nvPicPr>
          <p:cNvPr id="8194" name="Picture 2" descr="C:\Users\Пользователь\Desktop\Новая папка\SAM_246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8547" y="135339"/>
            <a:ext cx="4940490" cy="6587320"/>
          </a:xfrm>
          <a:prstGeom prst="rect">
            <a:avLst/>
          </a:prstGeom>
          <a:noFill/>
        </p:spPr>
      </p:pic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87474" y="5193070"/>
            <a:ext cx="523252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«Живая душа»</a:t>
            </a:r>
            <a:r>
              <a:rPr kumimoji="0" lang="ru-RU" sz="2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Мартынова Динара, 10 класс,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МБОО «Новониколаевская СОШ №2»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7548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pic>
        <p:nvPicPr>
          <p:cNvPr id="2050" name="Picture 2" descr="C:\Users\Пользователь\Desktop\Новая папка\SAM_245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152" y="151208"/>
            <a:ext cx="8740775" cy="6555581"/>
          </a:xfrm>
          <a:prstGeom prst="rect">
            <a:avLst/>
          </a:prstGeom>
          <a:noFill/>
        </p:spPr>
      </p:pic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472272" y="138101"/>
            <a:ext cx="767729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«</a:t>
            </a:r>
            <a:r>
              <a:rPr lang="ru-RU" sz="2400" b="1" dirty="0" smtClean="0" bmk="">
                <a:latin typeface="Calibri" pitchFamily="34" charset="0"/>
                <a:ea typeface="Calibri" pitchFamily="34" charset="0"/>
                <a:cs typeface="Times New Roman" pitchFamily="18" charset="0"/>
              </a:rPr>
              <a:t>Степная балка</a:t>
            </a:r>
            <a:r>
              <a:rPr kumimoji="0" lang="ru-RU" sz="2400" b="1" i="0" u="none" strike="noStrike" cap="none" normalizeH="0" baseline="0" dirty="0" smtClean="0" bmk="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»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 bmk="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Тимошенко Диана, 4 класс,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 bmk="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МБОО «Новониколаевская СОШ №1 им. А.Н.Левченко»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65508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pic>
        <p:nvPicPr>
          <p:cNvPr id="6146" name="Picture 2" descr="C:\Users\Пользователь\Desktop\Новая папка\SAM_246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6570" y="102427"/>
            <a:ext cx="8870860" cy="6653144"/>
          </a:xfrm>
          <a:prstGeom prst="rect">
            <a:avLst/>
          </a:prstGeom>
          <a:noFill/>
        </p:spPr>
      </p:pic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5014890" y="5484776"/>
            <a:ext cx="383861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«Легкая рука»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Курбанов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Гусейн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, 7 класс,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МБОО «Куликовская СОШ»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83318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pic>
        <p:nvPicPr>
          <p:cNvPr id="11266" name="Picture 2" descr="C:\Users\Пользователь\Desktop\Новая папка\SAM_246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274" y="162379"/>
            <a:ext cx="8721059" cy="6540795"/>
          </a:xfrm>
          <a:prstGeom prst="rect">
            <a:avLst/>
          </a:prstGeom>
          <a:noFill/>
        </p:spPr>
      </p:pic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2221873" y="381906"/>
            <a:ext cx="6799297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«Говори, мама, говори»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Самкаева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Варвара, 6 «а» класс,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МБОУ «СОШ №3»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г.Кашира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, Московской области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83571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pic>
        <p:nvPicPr>
          <p:cNvPr id="12290" name="Picture 2" descr="C:\Users\Пользователь\Desktop\Новая папка\SAM_247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81665" y="338270"/>
            <a:ext cx="4669728" cy="6226304"/>
          </a:xfrm>
          <a:prstGeom prst="rect">
            <a:avLst/>
          </a:prstGeom>
          <a:noFill/>
        </p:spPr>
      </p:pic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194193" y="5657671"/>
            <a:ext cx="6799297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«Марьяна»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Калинина Алина, 7 «б» класс,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МБОУ «СОШ №3»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г.Кашира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, Московской области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02465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9728"/>
            <a:ext cx="9144000" cy="685800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45496" y="1913642"/>
            <a:ext cx="702211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6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</a:t>
            </a:r>
            <a:r>
              <a:rPr lang="en-US" sz="6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III </a:t>
            </a:r>
            <a:r>
              <a:rPr lang="ru-RU" sz="6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степени</a:t>
            </a:r>
            <a:endParaRPr lang="ru-RU" sz="6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69847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</p:spPr>
      </p:pic>
      <p:pic>
        <p:nvPicPr>
          <p:cNvPr id="1027" name="Picture 3" descr="C:\Users\Пользователь\Desktop\Новая папка\SAM_246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22070" y="408539"/>
            <a:ext cx="4786587" cy="6382116"/>
          </a:xfrm>
          <a:prstGeom prst="rect">
            <a:avLst/>
          </a:prstGeom>
          <a:noFill/>
        </p:spPr>
      </p:pic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66603"/>
            <a:ext cx="767729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«Мальчик на велосипеде»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Куроплина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Ксения, 5 класс,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МБОО «Новониколаевская СОШ №1 им. А.Н.Левченко»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18180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9728"/>
            <a:ext cx="9144000" cy="685800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95376" y="1913642"/>
            <a:ext cx="672235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6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</a:t>
            </a:r>
            <a:r>
              <a:rPr lang="en-US" sz="6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 </a:t>
            </a:r>
            <a:r>
              <a:rPr lang="ru-RU" sz="6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степени</a:t>
            </a:r>
            <a:endParaRPr lang="ru-RU" sz="6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69847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140</TotalTime>
  <Words>360</Words>
  <Application>Microsoft Office PowerPoint</Application>
  <PresentationFormat>Экран (4:3)</PresentationFormat>
  <Paragraphs>68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Microsoft</dc:creator>
  <cp:lastModifiedBy>Пользователь</cp:lastModifiedBy>
  <cp:revision>23</cp:revision>
  <dcterms:created xsi:type="dcterms:W3CDTF">2019-01-15T19:03:57Z</dcterms:created>
  <dcterms:modified xsi:type="dcterms:W3CDTF">2019-03-01T10:31:06Z</dcterms:modified>
</cp:coreProperties>
</file>