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4" r:id="rId8"/>
    <p:sldId id="261" r:id="rId9"/>
    <p:sldId id="279" r:id="rId10"/>
    <p:sldId id="262" r:id="rId11"/>
    <p:sldId id="280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00CC-139C-48D0-8846-394A3C069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888AB-C6BC-4DE6-978E-0906EFA78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8CFA1-9F00-48B8-8B1C-FD4D0C9F82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0E2E1-01C0-418F-9FAB-6B52E79D7F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C82B4-BFBF-49D1-8476-65F0E3F615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DC766-7DFE-4FA7-AFB8-C00F0462E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7C2FF-3242-4624-9420-CFCB7AE8F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37E72-31DF-4A9B-8CBA-A5BD6B335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7E555-C474-40B7-8808-932B86898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15725-2312-4A84-B6B6-4D500AA2C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A91A-B2F4-4593-862C-73D92F05F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9665EA-9F17-4059-AF63-6869E9DBF0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/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Развитие выразительной речи  посредством школьного   кукольного театра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укольный театр\SAM_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4857783" cy="3643338"/>
          </a:xfrm>
          <a:prstGeom prst="rect">
            <a:avLst/>
          </a:prstGeom>
          <a:noFill/>
        </p:spPr>
      </p:pic>
      <p:pic>
        <p:nvPicPr>
          <p:cNvPr id="3" name="Picture 2" descr="C:\Users\user\Desktop\кукольный театр\SAM_1040.JPG"/>
          <p:cNvPicPr>
            <a:picLocks noChangeAspect="1" noChangeArrowheads="1"/>
          </p:cNvPicPr>
          <p:nvPr/>
        </p:nvPicPr>
        <p:blipFill>
          <a:blip r:embed="rId3"/>
          <a:srcRect r="10101" b="23232"/>
          <a:stretch>
            <a:fillRect/>
          </a:stretch>
        </p:blipFill>
        <p:spPr bwMode="auto">
          <a:xfrm>
            <a:off x="4786314" y="3857628"/>
            <a:ext cx="4127112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071547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Кукольный спектакль «Рукавичка» 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643998" cy="64294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Кукольный спектакль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«Битый небитого везет» 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Содержимое 3" descr="F:\DCIM\112PHOTO\SAM_1201.JPG"/>
          <p:cNvPicPr>
            <a:picLocks noGrp="1"/>
          </p:cNvPicPr>
          <p:nvPr>
            <p:ph idx="1"/>
          </p:nvPr>
        </p:nvPicPr>
        <p:blipFill>
          <a:blip r:embed="rId2">
            <a:lum bright="10000" contrast="10000"/>
          </a:blip>
          <a:srcRect t="10109"/>
          <a:stretch>
            <a:fillRect/>
          </a:stretch>
        </p:blipFill>
        <p:spPr bwMode="auto">
          <a:xfrm>
            <a:off x="1785918" y="2357430"/>
            <a:ext cx="5929354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/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/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/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smtClean="0">
                <a:latin typeface="Monotype Corsiva" pitchFamily="66" charset="0"/>
              </a:rPr>
              <a:t/>
            </a:r>
            <a:br>
              <a:rPr lang="ru-RU" sz="4800" b="1" smtClean="0">
                <a:latin typeface="Monotype Corsiva" pitchFamily="66" charset="0"/>
              </a:rPr>
            </a:br>
            <a:r>
              <a:rPr lang="ru-RU" sz="4800" b="1" smtClean="0">
                <a:latin typeface="Monotype Corsiva" pitchFamily="66" charset="0"/>
              </a:rPr>
              <a:t>Благодарим </a:t>
            </a:r>
            <a:r>
              <a:rPr lang="ru-RU" sz="4800" b="1" smtClean="0">
                <a:latin typeface="Monotype Corsiva" pitchFamily="66" charset="0"/>
              </a:rPr>
              <a:t> </a:t>
            </a:r>
            <a:r>
              <a:rPr lang="ru-RU" sz="4800" b="1" dirty="0" smtClean="0">
                <a:latin typeface="Monotype Corsiva" pitchFamily="66" charset="0"/>
              </a:rPr>
              <a:t>за внимание 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285992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Развитие выразительности речи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5" name="Рисунок 4" descr="&amp;Tcy;&amp;iecy;&amp;acy;&amp;tcy;&amp;rcy;&amp;acy;&amp;lcy;&amp;softcy;&amp;ncy;&amp;acy;&amp;yacy; &amp;acy;&amp;fcy;&amp;icy;&amp;shcy;&amp;acy; &amp;dcy;&amp;lcy;&amp;yacy; &amp;dcy;&amp;iecy;&amp;tcy;&amp;iecy;&amp;jcy; &amp;icy; &amp;vcy;&amp;zcy;&amp;rcy;&amp;ocy;&amp;scy;&amp;lcy;&amp;ycy;&amp;khcy; &amp;ncy;&amp;acy; 14-15 &amp;ncy;&amp;ocy;&amp;yacy;&amp;bcy;&amp;r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1357298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Цель проекта:</a:t>
            </a:r>
            <a:endParaRPr lang="ru-RU" b="1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Задачи проекта: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14282" y="1600201"/>
            <a:ext cx="8643998" cy="4329129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- познакомиться со средствами  выразительности речи ;</a:t>
            </a:r>
          </a:p>
          <a:p>
            <a:pPr marL="0"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- формировать практические навыки овладения техникой и  культурой речи;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- научиться использовать интонационные средства выразительности в постановке спектаклей.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000132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Учебники риторики 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32187">
            <a:off x="2064379" y="2326608"/>
            <a:ext cx="2529697" cy="35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524">
            <a:off x="4242018" y="2954554"/>
            <a:ext cx="2512733" cy="34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img.read.ru/covers_rr/b/28/73/3507328.jpg"/>
          <p:cNvPicPr>
            <a:picLocks noChangeAspect="1" noChangeArrowheads="1"/>
          </p:cNvPicPr>
          <p:nvPr/>
        </p:nvPicPr>
        <p:blipFill>
          <a:blip r:embed="rId4"/>
          <a:srcRect l="6000"/>
          <a:stretch>
            <a:fillRect/>
          </a:stretch>
        </p:blipFill>
        <p:spPr bwMode="auto">
          <a:xfrm>
            <a:off x="214282" y="3429000"/>
            <a:ext cx="2344964" cy="3143252"/>
          </a:xfrm>
          <a:prstGeom prst="rect">
            <a:avLst/>
          </a:prstGeom>
          <a:noFill/>
        </p:spPr>
      </p:pic>
      <p:pic>
        <p:nvPicPr>
          <p:cNvPr id="8196" name="Picture 4" descr="http://43.img.avito.st/1280x960/16324445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14620"/>
            <a:ext cx="2601696" cy="32431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Средства выразительности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57203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35756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Пауза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442913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Мелодика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550070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Темп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550070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Тембр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442913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Сила голоса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2214554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Логическое ударение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2264" y="228599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Речевое дыхание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3357562"/>
            <a:ext cx="2357454" cy="928694"/>
          </a:xfrm>
          <a:prstGeom prst="roundRect">
            <a:avLst/>
          </a:prstGeom>
          <a:solidFill>
            <a:srgbClr val="8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Ритм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rot="16200000" flipH="1">
            <a:off x="5036347" y="1250141"/>
            <a:ext cx="1000132" cy="1928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 rot="16200000" flipH="1">
            <a:off x="4429124" y="1857364"/>
            <a:ext cx="1928826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</p:cNvCxnSpPr>
          <p:nvPr/>
        </p:nvCxnSpPr>
        <p:spPr>
          <a:xfrm rot="16200000" flipH="1">
            <a:off x="3750463" y="2536025"/>
            <a:ext cx="271464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16200000" flipH="1">
            <a:off x="3107521" y="3178967"/>
            <a:ext cx="364333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</p:cNvCxnSpPr>
          <p:nvPr/>
        </p:nvCxnSpPr>
        <p:spPr>
          <a:xfrm rot="5400000">
            <a:off x="2571736" y="3286124"/>
            <a:ext cx="357190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2"/>
          </p:cNvCxnSpPr>
          <p:nvPr/>
        </p:nvCxnSpPr>
        <p:spPr>
          <a:xfrm rot="5400000">
            <a:off x="2607455" y="2393149"/>
            <a:ext cx="2643206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2"/>
          </p:cNvCxnSpPr>
          <p:nvPr/>
        </p:nvCxnSpPr>
        <p:spPr>
          <a:xfrm rot="5400000">
            <a:off x="2821769" y="1821645"/>
            <a:ext cx="1857388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" idx="2"/>
          </p:cNvCxnSpPr>
          <p:nvPr/>
        </p:nvCxnSpPr>
        <p:spPr>
          <a:xfrm rot="5400000">
            <a:off x="3107521" y="1178703"/>
            <a:ext cx="928694" cy="200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6378916" cy="44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286116" y="2714620"/>
            <a:ext cx="5643602" cy="36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7"/>
            <a:ext cx="7643866" cy="5357849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Упражнение  для отработки дыхания со  звуком «Звукоподражатель»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- «Самолёты  взлетают» - звук  «У-У-У»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- «Машины едут»  -  звук  «Ж-Ж-Ж»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- «Ползет змея » - звук  «Ш-Ш-Ш»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- «Муха бьется в стекло» - звук  «З-З-З»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Игра «Чудо-лесенка».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Чу-до-ле-сен-кой  ша-га-ю,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Вы-со-ту  я  на-би-ра-ю: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Шаг  на  го-ры,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Шаг   на  ту-чи...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А  подъ-ем   все   вы-ше,  кру-че...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Не ро-бе-ю, петь хо-чу,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</a:rPr>
              <a:t>Пря-мо к солн-цу я ле-чу!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Первое выступление</a:t>
            </a: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проект 2\кукольный театр\DSCN0326.JPG"/>
          <p:cNvPicPr>
            <a:picLocks noChangeAspect="1" noChangeArrowheads="1"/>
          </p:cNvPicPr>
          <p:nvPr/>
        </p:nvPicPr>
        <p:blipFill>
          <a:blip r:embed="rId2" cstate="print"/>
          <a:srcRect r="6863" b="18954"/>
          <a:stretch>
            <a:fillRect/>
          </a:stretch>
        </p:blipFill>
        <p:spPr bwMode="auto">
          <a:xfrm>
            <a:off x="1357290" y="1928802"/>
            <a:ext cx="678661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На занятиях кружка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283106" cy="674701"/>
          </a:xfrm>
        </p:spPr>
        <p:txBody>
          <a:bodyPr/>
          <a:lstStyle/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3116"/>
            <a:ext cx="4213255" cy="857256"/>
          </a:xfrm>
        </p:spPr>
        <p:txBody>
          <a:bodyPr/>
          <a:lstStyle/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4214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Изготовление декораций к спектаклю</a:t>
            </a:r>
          </a:p>
        </p:txBody>
      </p:sp>
      <p:pic>
        <p:nvPicPr>
          <p:cNvPr id="8" name="Picture 2" descr="F:\DCIM\112PHOTO\SAM_1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2714620"/>
            <a:ext cx="4283075" cy="3212306"/>
          </a:xfrm>
          <a:prstGeom prst="rect">
            <a:avLst/>
          </a:prstGeom>
          <a:noFill/>
        </p:spPr>
      </p:pic>
      <p:pic>
        <p:nvPicPr>
          <p:cNvPr id="9" name="Picture 2" descr="F:\DCIM\112PHOTO\SAM_11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786314" y="2714620"/>
            <a:ext cx="4143374" cy="31075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1857364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Работа над ролью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занавес2</Template>
  <TotalTime>366</TotalTime>
  <Words>167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занавес2</vt:lpstr>
      <vt:lpstr>Развитие выразительной речи  посредством школьного   кукольного театра</vt:lpstr>
      <vt:lpstr>Слайд 2</vt:lpstr>
      <vt:lpstr>Задачи проекта:</vt:lpstr>
      <vt:lpstr>Учебники риторики </vt:lpstr>
      <vt:lpstr>Средства выразительности</vt:lpstr>
      <vt:lpstr>Слайд 6</vt:lpstr>
      <vt:lpstr>Слайд 7</vt:lpstr>
      <vt:lpstr>  Первое выступление</vt:lpstr>
      <vt:lpstr>На занятиях кружка</vt:lpstr>
      <vt:lpstr>Слайд 10</vt:lpstr>
      <vt:lpstr>Кукольный спектакль  «Битый небитого везет»  </vt:lpstr>
      <vt:lpstr>    Благодарим 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по  теме   «Чудесный  мир  классики»</dc:title>
  <dc:creator>User</dc:creator>
  <cp:lastModifiedBy>Пользователь</cp:lastModifiedBy>
  <cp:revision>57</cp:revision>
  <dcterms:created xsi:type="dcterms:W3CDTF">2012-10-27T15:41:21Z</dcterms:created>
  <dcterms:modified xsi:type="dcterms:W3CDTF">2016-03-25T10:35:13Z</dcterms:modified>
</cp:coreProperties>
</file>