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17"/>
  </p:notesMasterIdLst>
  <p:sldIdLst>
    <p:sldId id="262" r:id="rId2"/>
    <p:sldId id="258" r:id="rId3"/>
    <p:sldId id="259" r:id="rId4"/>
    <p:sldId id="260" r:id="rId5"/>
    <p:sldId id="278" r:id="rId6"/>
    <p:sldId id="273" r:id="rId7"/>
    <p:sldId id="274" r:id="rId8"/>
    <p:sldId id="275" r:id="rId9"/>
    <p:sldId id="276" r:id="rId10"/>
    <p:sldId id="279" r:id="rId11"/>
    <p:sldId id="277" r:id="rId12"/>
    <p:sldId id="280" r:id="rId13"/>
    <p:sldId id="281" r:id="rId14"/>
    <p:sldId id="282" r:id="rId15"/>
    <p:sldId id="283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9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8A8D4-2542-4320-BDF8-E31197771EC9}" type="datetimeFigureOut">
              <a:rPr lang="ru-RU" smtClean="0"/>
              <a:pPr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D8D14-44F9-4B44-882D-B5F40F2939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D8D14-44F9-4B44-882D-B5F40F29391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7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11267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68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1269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0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1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2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3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4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5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6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8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9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0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8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28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28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8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28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5FC91A3-A7F4-4BE2-BA8A-D79333F123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730EA-25C1-4267-9C81-0FD42E623A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1B5C6-A030-4167-A9B0-9BB5828B6A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AAEAC-DEED-4755-9D7F-CB627A4404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72B43-A022-4B33-BA57-0D29ADB26F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9E2BD-0BF7-4409-956D-B80FC56007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13462-636A-4A93-B707-9C43CAFAF7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2DF04-50C1-4C6B-873E-083D2F6819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91DB6-E4CA-41B3-B004-F282CAB491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DEC64-E97F-401C-89F4-236BA8CF47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65CDD-54AE-45DA-BC33-1EE67B9691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245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7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8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49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0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1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3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7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5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5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26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1026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A73E35-04FF-4BD8-AD19-FA8D4577184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026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effectLst/>
                <a:latin typeface="Times New Roman"/>
                <a:ea typeface="Calibri"/>
                <a:cs typeface="Times New Roman"/>
              </a:rPr>
              <a:t>Города – герои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 Города - герои — почётное звание, которого удостоены 12 городов, прославившихся своей героической обороной во время Великой Отечественной войны 1941—1945.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2060848"/>
            <a:ext cx="310668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>Керчь </a:t>
            </a:r>
            <a:r>
              <a:rPr lang="ru-RU" sz="1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effectLst/>
                <a:latin typeface="Calibri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.  В ходе боев за освобождение Кавказа и Крыма 11 апреля 1944 года Керчь был освобожден воинами Отдельной Приморской армии и Черноморского флота.</a:t>
            </a:r>
          </a:p>
          <a:p>
            <a:r>
              <a:rPr lang="ru-RU" dirty="0"/>
              <a:t>14 сентября 1973 года Керчи присвоено звание «Город-герой».</a:t>
            </a:r>
          </a:p>
          <a:p>
            <a:endParaRPr lang="ru-RU" dirty="0"/>
          </a:p>
        </p:txBody>
      </p:sp>
      <p:pic>
        <p:nvPicPr>
          <p:cNvPr id="7" name="Объект 6" descr="hello_html_m315efb1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4316288" cy="3876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39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Мурманск 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124744"/>
            <a:ext cx="4038600" cy="4495800"/>
          </a:xfrm>
        </p:spPr>
        <p:txBody>
          <a:bodyPr/>
          <a:lstStyle/>
          <a:p>
            <a:r>
              <a:rPr lang="ru-RU" dirty="0"/>
              <a:t> Мурманск являлся крупной военной базой для отечественного флота</a:t>
            </a:r>
            <a:r>
              <a:rPr lang="ru-RU" dirty="0" smtClean="0"/>
              <a:t>.</a:t>
            </a:r>
          </a:p>
          <a:p>
            <a:r>
              <a:rPr lang="ru-RU" dirty="0"/>
              <a:t> Город не сдавался и держался стойко. Порт стал для гитлеровских захватчиков </a:t>
            </a:r>
            <a:r>
              <a:rPr lang="ru-RU" dirty="0" smtClean="0"/>
              <a:t>не покоряемой </a:t>
            </a:r>
            <a:r>
              <a:rPr lang="ru-RU" dirty="0"/>
              <a:t>крепостью</a:t>
            </a:r>
            <a:r>
              <a:rPr lang="ru-RU" dirty="0" smtClean="0"/>
              <a:t>.</a:t>
            </a:r>
          </a:p>
          <a:p>
            <a:r>
              <a:rPr lang="ru-RU" dirty="0"/>
              <a:t>6 мая 1985 года Мурманску присвоено звание «Город-герой».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362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Киев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3 ноября 1943 года в ходе масштабного наступления </a:t>
            </a:r>
            <a:r>
              <a:rPr lang="ru-RU" dirty="0" smtClean="0"/>
              <a:t>советских войск город был освобожден. Над </a:t>
            </a:r>
            <a:r>
              <a:rPr lang="ru-RU" dirty="0"/>
              <a:t>столицей Украины взвилось красное знамя.</a:t>
            </a:r>
          </a:p>
          <a:p>
            <a:r>
              <a:rPr lang="ru-RU" dirty="0"/>
              <a:t>8 мая 1965 года Киеву присвоено звание «Город-герой».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88296" cy="40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9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Новороссийск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43264"/>
          </a:xfrm>
        </p:spPr>
        <p:txBody>
          <a:bodyPr/>
          <a:lstStyle/>
          <a:p>
            <a:r>
              <a:rPr lang="ru-RU" dirty="0"/>
              <a:t> Во время Великой Отечественной войны Новороссийск являлся важной базой Черноморского флота.  19 августа 1942 года начались бои за Новороссийск. Они продолжались 393 дня</a:t>
            </a:r>
            <a:r>
              <a:rPr lang="ru-RU" dirty="0" smtClean="0"/>
              <a:t>.</a:t>
            </a:r>
          </a:p>
          <a:p>
            <a:r>
              <a:rPr lang="ru-RU" dirty="0"/>
              <a:t>14 сентября 1973 года Новороссийску присвоено звание «Город-герой».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38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08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Смоленск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Смоленское сражение длилось с 10 июля по 10 сентября, именно здесь дал трещину план молниеносной войны против </a:t>
            </a:r>
            <a:r>
              <a:rPr lang="ru-RU" dirty="0" smtClean="0"/>
              <a:t>России.</a:t>
            </a:r>
          </a:p>
          <a:p>
            <a:r>
              <a:rPr lang="ru-RU" dirty="0"/>
              <a:t>7 мая 1985 года Смоленску было присвоено звание «Город-Герой».</a:t>
            </a:r>
          </a:p>
        </p:txBody>
      </p:sp>
      <p:pic>
        <p:nvPicPr>
          <p:cNvPr id="5" name="Объект 4" descr="hello_html_m1611d630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038600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469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ru-RU" sz="3200" dirty="0"/>
              <a:t>Одесса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. </a:t>
            </a:r>
            <a:r>
              <a:rPr lang="ru-RU" sz="2400" dirty="0"/>
              <a:t>Было уничтожено свыше 5 тыс. оккупантов и спасено от угона в Германию 20 тыс. советских граждан. Советская армия освободила Одессу 10 апреля 1944 г.  За героическое сопротивление врагу в</a:t>
            </a:r>
          </a:p>
          <a:p>
            <a:r>
              <a:rPr lang="ru-RU" sz="2400" dirty="0"/>
              <a:t>8 мая 1965 года Одесса получила почетное звание «Город-герой».</a:t>
            </a:r>
          </a:p>
          <a:p>
            <a:endParaRPr lang="ru-RU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38600" cy="385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11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57356" y="642918"/>
            <a:ext cx="8229600" cy="4357718"/>
          </a:xfrm>
        </p:spPr>
        <p:txBody>
          <a:bodyPr/>
          <a:lstStyle/>
          <a:p>
            <a:pPr>
              <a:buNone/>
            </a:pPr>
            <a:endParaRPr lang="ru-RU" dirty="0" smtClean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                                       </a:t>
            </a:r>
            <a:endParaRPr lang="ru-RU" sz="2800" b="1" dirty="0" smtClean="0">
              <a:solidFill>
                <a:schemeClr val="accent5"/>
              </a:solidFill>
            </a:endParaRPr>
          </a:p>
          <a:p>
            <a:pPr>
              <a:buFontTx/>
              <a:buNone/>
            </a:pP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2522" y="291132"/>
            <a:ext cx="6141885" cy="6466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u="sng" dirty="0">
                <a:latin typeface="Times New Roman"/>
                <a:ea typeface="Calibri"/>
                <a:cs typeface="Times New Roman"/>
              </a:rPr>
              <a:t>Список  городов – героев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: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Ленинград (Санкт-Петербург) - 1945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Сталинград (Волгоград) – 1945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Севастополь -1945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Одесса – 1945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Киев -1965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Москва -1965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Брест (крепость-герой) -1965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Керчь – 1973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Новороссийск -1973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Минск -1974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Тула -1976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Мурманск -1985 год;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Смоленск -1985 год.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333"/>
            <a:ext cx="1872208" cy="182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sz="4400" dirty="0" smtClean="0">
              <a:solidFill>
                <a:schemeClr val="accent5"/>
              </a:solidFill>
            </a:endParaRPr>
          </a:p>
          <a:p>
            <a:pPr>
              <a:buFontTx/>
              <a:buNone/>
            </a:pPr>
            <a:endParaRPr lang="ru-RU" sz="44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332656"/>
            <a:ext cx="2664296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Москва 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1" y="1874445"/>
            <a:ext cx="3672408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Разгром немцев под Москвой имел огромное значение.  На полях Подмосковья был развеян миф о непобедимости германской армии.</a:t>
            </a:r>
          </a:p>
          <a:p>
            <a:r>
              <a:rPr lang="ru-RU" dirty="0"/>
              <a:t>8 мая 1965 года Москве присвоено звание «Город-герой».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8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chemeClr val="accent5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5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accent5"/>
              </a:solidFill>
            </a:endParaRPr>
          </a:p>
          <a:p>
            <a:pPr>
              <a:buFontTx/>
              <a:buNone/>
            </a:pP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3 июля 1944 года  Минск освободили</a:t>
            </a:r>
            <a:r>
              <a:rPr lang="ru-RU" dirty="0" smtClean="0"/>
              <a:t>.! </a:t>
            </a:r>
            <a:r>
              <a:rPr lang="ru-RU" dirty="0"/>
              <a:t>Город был разрушен и сожжён практически полностью. </a:t>
            </a:r>
            <a:r>
              <a:rPr lang="ru-RU" dirty="0" smtClean="0"/>
              <a:t>За </a:t>
            </a:r>
            <a:r>
              <a:rPr lang="ru-RU" dirty="0"/>
              <a:t>время войны погибло около 70 тысяч минчан.</a:t>
            </a:r>
          </a:p>
          <a:p>
            <a:r>
              <a:rPr lang="ru-RU" dirty="0"/>
              <a:t>26 июня 1974 года Минску присвоено звание «Город-герой».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99793" y="332656"/>
            <a:ext cx="181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Минск </a:t>
            </a:r>
            <a:endParaRPr lang="ru-RU" sz="3200" dirty="0"/>
          </a:p>
        </p:txBody>
      </p:sp>
      <p:pic>
        <p:nvPicPr>
          <p:cNvPr id="5" name="Рисунок 4" descr="hello_html_481187a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384376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>Волгоград </a:t>
            </a:r>
            <a:r>
              <a:rPr lang="ru-RU" sz="1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>
                <a:effectLst/>
                <a:latin typeface="Times New Roman"/>
                <a:ea typeface="Calibri"/>
              </a:rPr>
              <a:t>(до 10 ноября 1961 г. Сталинград</a:t>
            </a:r>
            <a:endParaRPr lang="ru-RU" sz="32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. Сталинградская битва (17 июля 1942 г. – 2 февраля 1943 г.) явилась 1-ой крупной победой Красной Армии в Великой Отечественной войне.</a:t>
            </a:r>
          </a:p>
          <a:p>
            <a:r>
              <a:rPr lang="ru-RU" dirty="0"/>
              <a:t>8 мая 1965 года Волгограду присвоено звание «Город-герой».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4428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>Брестская крепость </a:t>
            </a:r>
            <a:r>
              <a:rPr lang="ru-RU" sz="14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400" dirty="0">
                <a:effectLst/>
                <a:latin typeface="Calibri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Насмерть стояли славные пограничники до последнего солдата. </a:t>
            </a:r>
            <a:r>
              <a:rPr lang="ru-RU" dirty="0" smtClean="0"/>
              <a:t>Долго </a:t>
            </a:r>
            <a:r>
              <a:rPr lang="ru-RU" dirty="0"/>
              <a:t>ещё фашисты с опаской обходили развалины Брестской крепости, так и не сдавшейся врагу.</a:t>
            </a:r>
          </a:p>
          <a:p>
            <a:r>
              <a:rPr lang="ru-RU" dirty="0"/>
              <a:t>8 мая 1965 г. Брестской крепости присвоено звание «Крепость-герой».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4038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>Севастополь </a:t>
            </a:r>
            <a:r>
              <a:rPr lang="ru-RU" sz="1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effectLst/>
                <a:latin typeface="Calibri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Черноморский город сопротивлялся врагу 250 дней.  9 мая 1944 года советские войска мощным штурмом освободили Севастополь.</a:t>
            </a:r>
          </a:p>
          <a:p>
            <a:r>
              <a:rPr lang="ru-RU" dirty="0"/>
              <a:t>8 мая 1965 года Севастополю присвоено звание «Город-герой». </a:t>
            </a:r>
          </a:p>
        </p:txBody>
      </p:sp>
      <p:pic>
        <p:nvPicPr>
          <p:cNvPr id="10" name="Объект 9" descr="hello_html_605761a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4176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effectLst/>
                <a:latin typeface="Times New Roman"/>
                <a:ea typeface="Calibri"/>
                <a:cs typeface="Times New Roman"/>
              </a:rPr>
              <a:t>Тула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495800"/>
          </a:xfrm>
        </p:spPr>
        <p:txBody>
          <a:bodyPr/>
          <a:lstStyle/>
          <a:p>
            <a:r>
              <a:rPr lang="ru-RU" dirty="0"/>
              <a:t>С первых дней Великой Отечественной войны тульские оружейники единодушно поддержали лозунг «Все для фронта, все для </a:t>
            </a:r>
            <a:r>
              <a:rPr lang="ru-RU" dirty="0" smtClean="0"/>
              <a:t>победы».</a:t>
            </a:r>
          </a:p>
          <a:p>
            <a:r>
              <a:rPr lang="ru-RU" dirty="0" smtClean="0"/>
              <a:t>7 </a:t>
            </a:r>
            <a:r>
              <a:rPr lang="ru-RU" dirty="0"/>
              <a:t>декабря 1976 года Туле присвоено звание «Город-герой</a:t>
            </a:r>
            <a:r>
              <a:rPr lang="ru-RU" dirty="0" smtClean="0"/>
              <a:t>».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40386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Ленинград</a:t>
            </a:r>
            <a:endParaRPr lang="ru-RU" sz="32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. Почти 900 дней и ночей в условиях полной блокады города жители не только удержали город, но и оказали огромную помощь фронту. </a:t>
            </a:r>
            <a:endParaRPr lang="ru-RU" dirty="0" smtClean="0"/>
          </a:p>
          <a:p>
            <a:r>
              <a:rPr lang="ru-RU" dirty="0"/>
              <a:t>8 мая 1965 года Ленинграду присвоено звание «Город-герой».</a:t>
            </a:r>
          </a:p>
        </p:txBody>
      </p:sp>
      <p:pic>
        <p:nvPicPr>
          <p:cNvPr id="10" name="Объект 9" descr="hello_html_m51504f75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4038600" cy="392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История России">
  <a:themeElements>
    <a:clrScheme name="Сотрудничество 8">
      <a:dk1>
        <a:srgbClr val="000000"/>
      </a:dk1>
      <a:lt1>
        <a:srgbClr val="E2DDD4"/>
      </a:lt1>
      <a:dk2>
        <a:srgbClr val="000000"/>
      </a:dk2>
      <a:lt2>
        <a:srgbClr val="EFEBE3"/>
      </a:lt2>
      <a:accent1>
        <a:srgbClr val="F2F2F2"/>
      </a:accent1>
      <a:accent2>
        <a:srgbClr val="C4AD74"/>
      </a:accent2>
      <a:accent3>
        <a:srgbClr val="EEEBE6"/>
      </a:accent3>
      <a:accent4>
        <a:srgbClr val="000000"/>
      </a:accent4>
      <a:accent5>
        <a:srgbClr val="F7F7F7"/>
      </a:accent5>
      <a:accent6>
        <a:srgbClr val="B19C68"/>
      </a:accent6>
      <a:hlink>
        <a:srgbClr val="A46032"/>
      </a:hlink>
      <a:folHlink>
        <a:srgbClr val="8F8E73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История России</Template>
  <TotalTime>287</TotalTime>
  <Words>487</Words>
  <Application>Microsoft Office PowerPoint</Application>
  <PresentationFormat>Экран (4:3)</PresentationFormat>
  <Paragraphs>62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История России</vt:lpstr>
      <vt:lpstr>Города – герои </vt:lpstr>
      <vt:lpstr>Презентация PowerPoint</vt:lpstr>
      <vt:lpstr>Презентация PowerPoint</vt:lpstr>
      <vt:lpstr>Презентация PowerPoint</vt:lpstr>
      <vt:lpstr>Волгоград  (до 10 ноября 1961 г. Сталинград</vt:lpstr>
      <vt:lpstr>Брестская крепость  </vt:lpstr>
      <vt:lpstr>Севастополь  </vt:lpstr>
      <vt:lpstr>Тула </vt:lpstr>
      <vt:lpstr>Ленинград</vt:lpstr>
      <vt:lpstr>Керчь  </vt:lpstr>
      <vt:lpstr>Мурманск </vt:lpstr>
      <vt:lpstr>Киев </vt:lpstr>
      <vt:lpstr>Новороссийск </vt:lpstr>
      <vt:lpstr>Смоленск </vt:lpstr>
      <vt:lpstr>Одесса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35</cp:revision>
  <dcterms:created xsi:type="dcterms:W3CDTF">2012-10-23T13:52:18Z</dcterms:created>
  <dcterms:modified xsi:type="dcterms:W3CDTF">2019-12-04T08:25:02Z</dcterms:modified>
</cp:coreProperties>
</file>