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9" r:id="rId4"/>
    <p:sldId id="280" r:id="rId5"/>
    <p:sldId id="291" r:id="rId6"/>
    <p:sldId id="281" r:id="rId7"/>
    <p:sldId id="282" r:id="rId8"/>
    <p:sldId id="292" r:id="rId9"/>
    <p:sldId id="283" r:id="rId10"/>
    <p:sldId id="284" r:id="rId11"/>
    <p:sldId id="288" r:id="rId12"/>
    <p:sldId id="289" r:id="rId13"/>
    <p:sldId id="290" r:id="rId14"/>
    <p:sldId id="287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83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4051-039B-4764-9FCA-60719C1ED321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71604" y="1643050"/>
            <a:ext cx="7429552" cy="25003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Ветеран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Георгий Данилович Давыдов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071670" y="385762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7970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 мужества, посвященный разгрому фашистских войск под Сталинградом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«Пусть всегда будет солнце!»</a:t>
            </a:r>
            <a:endParaRPr lang="ru-RU" sz="2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25547"/>
            <a:ext cx="3429024" cy="43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Выставка работ ветерана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Георгия Даниловича Давыдова</a:t>
            </a:r>
            <a:endParaRPr lang="ru-RU" sz="2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" name="Picture 2" descr="C:\Documents and Settings\Ученик\Рабочий стол\IMG_04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487" y="2143125"/>
            <a:ext cx="5984163" cy="39830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Выставка работ ветерана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Георгия Даниловича Давыдова</a:t>
            </a:r>
            <a:endParaRPr lang="ru-RU" sz="2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1" name="Picture 2" descr="C:\Users\Пользователь\Desktop\17 посл зв\IMG_02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3622" y="1785926"/>
            <a:ext cx="5798876" cy="38576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Экскурсия </a:t>
            </a:r>
            <a:r>
              <a:rPr lang="ru-RU" sz="3100" b="1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100" b="1" smtClean="0">
                <a:latin typeface="Times New Roman" pitchFamily="18" charset="0"/>
                <a:cs typeface="Times New Roman" pitchFamily="18" charset="0"/>
              </a:rPr>
              <a:t>выставке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работ ветерана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Георгия Даниловича Давыдова</a:t>
            </a:r>
            <a:endParaRPr lang="ru-RU" sz="31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Пользователь\Desktop\17 посл зв\IMG_0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6286544" cy="418237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Подарок Ветерану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132" y="2143125"/>
            <a:ext cx="2878874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115328" cy="39512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Георгий Данилович Давыдов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Ученик\Рабочий стол\инструкции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953" y="1600200"/>
            <a:ext cx="3288093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биографии Г.Д. Давыдова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7245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Георгий Данилович Давыдов родился 23 апреля1925г. в х. Завязка станицы Преображенской Сталинградской области.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Из воспоминаний Г.Д.: «После пожара наша семья переехала в 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Куликовский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где я пошел в 1 класс. В Ярыжках десятого класса не было, а я хотел учиться дальше. Для этого я три года ездил учиться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Бударино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1943 г. был призван в армию».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429652" y="1600200"/>
            <a:ext cx="66862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2143116"/>
            <a:ext cx="8186766" cy="398304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Военную службу нес в составе 9-ой гвардейской армии в 346 гвардейском полку.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8604"/>
            <a:ext cx="4048480" cy="348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802938" cy="56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Боевые награды Г.Д. Давыдова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357298"/>
            <a:ext cx="3370282" cy="465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4399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После войны Г.Д. Давыдов 31 год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служил в воздушно-десантных войсках.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время службы совершил 132 прыжка с парашютом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5286388"/>
            <a:ext cx="8186766" cy="83977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" name="Picture 2" descr="C:\Documents and Settings\Ученик\Рабочий стол\Фокеева Л.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500306"/>
            <a:ext cx="2714644" cy="37366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Сотрудничество с родной школой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327" y="1214422"/>
            <a:ext cx="408477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Сотрудничество с родной школой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513" y="1500174"/>
            <a:ext cx="354723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63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Ветеран  Великой Отечественной войны Георгий Данилович Давыдов</vt:lpstr>
      <vt:lpstr>Георгий Данилович Давыдов</vt:lpstr>
      <vt:lpstr>Из биографии Г.Д. Давыдова</vt:lpstr>
      <vt:lpstr>Слайд 4</vt:lpstr>
      <vt:lpstr>Слайд 5</vt:lpstr>
      <vt:lpstr>Боевые награды Г.Д. Давыдова</vt:lpstr>
      <vt:lpstr>После войны Г.Д. Давыдов 31 год служил в воздушно-десантных войсках.  За время службы совершил 132 прыжка с парашютом</vt:lpstr>
      <vt:lpstr>Сотрудничество с родной школой</vt:lpstr>
      <vt:lpstr>Сотрудничество с родной школой</vt:lpstr>
      <vt:lpstr>Урок мужества, посвященный разгрому фашистских войск под Сталинградом  «Пусть всегда будет солнце!»</vt:lpstr>
      <vt:lpstr>Выставка работ ветерана   Великой Отечественной войны  Георгия Даниловича Давыдова</vt:lpstr>
      <vt:lpstr>Выставка работ ветерана   Великой Отечественной войны  Георгия Даниловича Давыдова</vt:lpstr>
      <vt:lpstr> Экскурсия по выставке работ ветерана   Великой Отечественной войны Георгия Даниловича Давыдова</vt:lpstr>
      <vt:lpstr>Подарок Ветерану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Лен29</dc:creator>
  <cp:lastModifiedBy>Пользователь</cp:lastModifiedBy>
  <cp:revision>184</cp:revision>
  <dcterms:created xsi:type="dcterms:W3CDTF">2015-03-29T21:17:59Z</dcterms:created>
  <dcterms:modified xsi:type="dcterms:W3CDTF">2019-12-06T04:32:46Z</dcterms:modified>
</cp:coreProperties>
</file>