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7AC2-8A66-4E76-835E-FA3F46E88E73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4216-F314-40CD-83D0-3EB17E5E2A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2CC8CC-2AD3-4034-9DDB-015886BD6327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161739-FEF4-4F10-AB44-1358B32A76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Демихов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Владимир Петрович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основоположник мировой трансплантологии.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68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80920" cy="530120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99248" cy="57801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27 июня 2016 года в Москве, в новом здании НИИ трансплантологии и искусственных органов имени Шумакова в рамках VIII Всероссийского съезда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трансплантологов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 международным участием состоялось торжественное открытие памятника Владимиру Петровичу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Демихову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— выпускнику Московского университета, выдающемуся российскому ученому, основоположнику мировой трансплантологии, сто лет со дня рождения которого исполняется 18 июля.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893" b="-291"/>
          <a:stretch>
            <a:fillRect/>
          </a:stretch>
        </p:blipFill>
        <p:spPr>
          <a:xfrm>
            <a:off x="5508104" y="-33551"/>
            <a:ext cx="3635896" cy="68915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5232" cy="5708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Владимир Петрович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Демихов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родился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18 июля 1916 года на хуторе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Кулики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станицы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Ярыжинская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Новониколаевского уезда (Волгоградская область) в семье крестьянина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В 1934 году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Владимир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Демихов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поступил в Московский государственный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на физиологическое отделение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биологического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факультета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рано начал научную деятельность.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908720"/>
            <a:ext cx="4283968" cy="5949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 1937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году,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будучи студентом-третьекурсником, он сконструировал и собственными руками изготовил первое в мире искусственное сердце и вживил его собаке. Собака жила два часа.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8496944" cy="45365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9442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1948 г. начал эксперименты по пересадке печени. В 1951 г. произведена первая замена сердца на донорское 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собаки.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4-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186820" cy="3514725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530120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Собака по кличке Борзая с подсаженным вторым сердцем.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1954 г. разработал способ пересадки головы от щенка на шею взрослой собаки и реализовал его.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8278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632848" cy="48691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1952-1953 годах Владимир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Демихов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разработал метод маммарно-коронарного шунтирования. Он попробовал вшивать внутреннюю грудную артерию в коронарную ниже места ее поражения. Сегодня этот метод широко применяется в клинической практике во всем мире.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71" t="37007" r="21820" b="10096"/>
          <a:stretch>
            <a:fillRect/>
          </a:stretch>
        </p:blipFill>
        <p:spPr>
          <a:xfrm>
            <a:off x="395536" y="2636912"/>
            <a:ext cx="8484658" cy="42210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356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Лучшие мировые медики приезжали в СССР, чтобы присутствовать на операциях Владимира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Демихова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В его лаборатории стажировались хирурги из США, Германии, других стран Европы, Южной Африки и Австралии. В 1960 и 1963 годах к учёному приезжал учиться южноафриканский кардиохирург из Кейптауна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Кристиан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Барнард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arnard-demikh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6277388" cy="42210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4555232" cy="62373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Демихова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получили международное признание. Ему присвоено звание почётного доктора медицины Лейпцигского университета, почётного члена Королевского научного общества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Уппсале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(Швеция), а также Ганноверского университета, американской клиники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Майо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Он является обладателем почётных дипломов научных организаций разных стран мира. Он был лауреатом «ведомственной» премии имени Н. Н. Бурденко, присуждавшейся Академией медицинских наук СССР.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Демихов Владимир Петро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4355976" cy="63093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051176" cy="45559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22 ноября 1998 года Владимир Петрович умер от аневризмы в своей маленькой квартирке на окраине Москвы. Похоронен в Москве на Ваганьковском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кладбище.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Могила_В.П._Демихова_на_Ваганьковском_кладбищ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"/>
            <a:ext cx="4860033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145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Демихов Владимир Петрович основоположник мировой трансплантологии.</vt:lpstr>
      <vt:lpstr> Владимир Петрович Демихов родился 18 июля 1916 года на хуторе Кулики станицы Ярыжинская Новониколаевского уезда (Волгоградская область) в семье крестьянина. В 1934 году Владимир Демихов поступил в Московский государственный университет на физиологическое отделение  биологического факультета и очень рано начал научную деятельность.</vt:lpstr>
      <vt:lpstr>В 1937 году, будучи студентом-третьекурсником, он сконструировал и собственными руками изготовил первое в мире искусственное сердце и вживил его собаке. Собака жила два часа.</vt:lpstr>
      <vt:lpstr>В 1948 г. начал эксперименты по пересадке печени. В 1951 г. произведена первая замена сердца на донорское у собаки.</vt:lpstr>
      <vt:lpstr>В 1954 г. разработал способ пересадки головы от щенка на шею взрослой собаки и реализовал его.</vt:lpstr>
      <vt:lpstr>В 1952-1953 годах Владимир Демихов разработал метод маммарно-коронарного шунтирования. Он попробовал вшивать внутреннюю грудную артерию в коронарную ниже места ее поражения. Сегодня этот метод широко применяется в клинической практике во всем мире. </vt:lpstr>
      <vt:lpstr>Лучшие мировые медики приезжали в СССР, чтобы присутствовать на операциях Владимира Демихова. В его лаборатории стажировались хирурги из США, Германии, других стран Европы, Южной Африки и Австралии. В 1960 и 1963 годах к учёному приезжал учиться южноафриканский кардиохирург из Кейптауна Кристиан Барнард.</vt:lpstr>
      <vt:lpstr>Работы Демихова получили международное признание. Ему присвоено звание почётного доктора медицины Лейпцигского университета, почётного члена Королевского научного общества в Уппсале (Швеция), а также Ганноверского университета, американской клиники Майо. Он является обладателем почётных дипломов научных организаций разных стран мира. Он был лауреатом «ведомственной» премии имени Н. Н. Бурденко, присуждавшейся Академией медицинских наук СССР.</vt:lpstr>
      <vt:lpstr>22 ноября 1998 года Владимир Петрович умер от аневризмы в своей маленькой квартирке на окраине Москвы. Похоронен в Москве на Ваганьковском кладбище.</vt:lpstr>
      <vt:lpstr>27 июня 2016 года в Москве, в новом здании НИИ трансплантологии и искусственных органов имени Шумакова в рамках VIII Всероссийского съезда трансплантологов с международным участием состоялось торжественное открытие памятника Владимиру Петровичу Демихову — выпускнику Московского университета, выдающемуся российскому ученому, основоположнику мировой трансплантологии, сто лет со дня рождения которого исполняется 18 июля.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Демихов Владимир Петрович Осново положник трансплантологии</dc:title>
  <dc:creator>Валентина</dc:creator>
  <cp:lastModifiedBy>Валентина</cp:lastModifiedBy>
  <cp:revision>13</cp:revision>
  <dcterms:created xsi:type="dcterms:W3CDTF">2019-12-05T16:39:01Z</dcterms:created>
  <dcterms:modified xsi:type="dcterms:W3CDTF">2019-12-05T18:46:25Z</dcterms:modified>
</cp:coreProperties>
</file>