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0" r:id="rId4"/>
    <p:sldId id="279" r:id="rId5"/>
    <p:sldId id="281" r:id="rId6"/>
    <p:sldId id="282" r:id="rId7"/>
    <p:sldId id="28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83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3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4051-039B-4764-9FCA-60719C1ED32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71604" y="1643050"/>
            <a:ext cx="7429552" cy="25003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Камышов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Владимир Николаевич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071670" y="385762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Камышов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Владимир Николаевич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Папки с фото\хобби\камыш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180" t="5047" r="29643" b="53503"/>
          <a:stretch>
            <a:fillRect/>
          </a:stretch>
        </p:blipFill>
        <p:spPr bwMode="auto">
          <a:xfrm>
            <a:off x="2971779" y="1645921"/>
            <a:ext cx="3200441" cy="4434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биографии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Камышова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В.Н.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1643050"/>
            <a:ext cx="8186766" cy="448311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Когда фашисты напали на нашу Родину, Владимир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Камышов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пошёл добровольцем на фронт и геройски сражался с захватчиками. Шёл 1943 год. 27 сентября войска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Украинского фронта  вышли к берегам Днепра в районе села Змеи Черниговской области. Рядовой Владимир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Камышов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первый доплыл до правого берега и, гранатами уничтожив пулемётный расчёт противника, повернул пулемёт против немцев. Пять раз гитлеровцы кидались в контратаки, но вернуть назад плацдарм им не удалось. Командир отделения был тяжело ранен и Владимир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Камышов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принял командование подразделением. В этом бою отделение истребило 120 фашистов. Сам Владимир уничтожил из автомата 32 гитлеровца. Завоёванный рубеж был удержан до подхода подкрепления.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Указом Президиума Верховного Совета СССР от 15 января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В.Н.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Камышову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присвоено звание Героя Советского Союза.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Владимир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Камышов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дальнейшем  получил офицерское звание и командовал мотоциклетным взводом. При освобождении города Кракова вражеская пуля оборвала жизнь героя.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Памятная мемориальная доска на здании филиала МБОО «Куликовская СОШ»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Киквидзенской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ООШ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429652" y="1600200"/>
            <a:ext cx="66862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2" descr="F:\фотоаппрат\DSC002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357982" cy="47694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Выписка из протокола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4091304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100013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Воспоминания жительницы хутора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Киквидзе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Макаровой Александры Григорьевны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Герое Советского Союза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Камышове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Владимире Николаевиче.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6000768"/>
            <a:ext cx="8186766" cy="12539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571744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Камышовых в  хуторе звалась семьей кузнецов. Мастерство передавалось от отца к сыну. От поколения к поколению. Владимир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Камышов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войны работал на тракторе. Он был красивым и сильным парнем, очень отчаянным, веселым, играл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мандалине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любил пошутить. Когда началась война, Владимир ушел на фронт вместе с отцом и братом. Живым домой вернулся только отец.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8686800" y="2174875"/>
            <a:ext cx="45719" cy="39512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8972"/>
            <a:ext cx="4429155" cy="656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92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Герой Советского Союза Камышов Владимир Николаевич </vt:lpstr>
      <vt:lpstr>Камышов Владимир Николаевич</vt:lpstr>
      <vt:lpstr>Из биографии Камышова В.Н.</vt:lpstr>
      <vt:lpstr>Памятная мемориальная доска на здании филиала МБОО «Куликовская СОШ» Киквидзенской ООШ</vt:lpstr>
      <vt:lpstr>Выписка из протокола</vt:lpstr>
      <vt:lpstr>  Воспоминания жительницы хутора Киквидзе Макаровой Александры Григорьевны  о Герое Советского Союза  Камышове Владимире Николаевиче.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Лен29</dc:creator>
  <cp:lastModifiedBy>Пользователь</cp:lastModifiedBy>
  <cp:revision>192</cp:revision>
  <dcterms:created xsi:type="dcterms:W3CDTF">2015-03-29T21:17:59Z</dcterms:created>
  <dcterms:modified xsi:type="dcterms:W3CDTF">2019-12-05T09:46:54Z</dcterms:modified>
</cp:coreProperties>
</file>