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56" r:id="rId3"/>
    <p:sldId id="261" r:id="rId4"/>
    <p:sldId id="265" r:id="rId5"/>
    <p:sldId id="258" r:id="rId6"/>
    <p:sldId id="259" r:id="rId7"/>
    <p:sldId id="257" r:id="rId8"/>
    <p:sldId id="262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63" r:id="rId19"/>
    <p:sldId id="26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33" d="100"/>
          <a:sy n="33" d="100"/>
        </p:scale>
        <p:origin x="-1738" y="-42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DB0B1CC3-14F7-4EA3-BC3D-54ACF287844B}" type="datetimeFigureOut">
              <a:rPr lang="ru-RU" smtClean="0"/>
              <a:pPr/>
              <a:t>06.12.2019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3C8D4A0-8042-4F42-9A86-ACE697A323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106104" cy="6340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cs typeface="Aharoni" pitchFamily="2" charset="-79"/>
              </a:rPr>
              <a:t>МБОО «Куликовская СОШ»</a:t>
            </a:r>
            <a:endParaRPr lang="ru-RU" sz="2800" b="1" dirty="0">
              <a:cs typeface="Aharoni" pitchFamily="2" charset="-79"/>
            </a:endParaRPr>
          </a:p>
        </p:txBody>
      </p:sp>
      <p:pic>
        <p:nvPicPr>
          <p:cNvPr id="1026" name="Picture 2" descr="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764704"/>
            <a:ext cx="2952328" cy="418502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7" name="Text Box 3"/>
          <p:cNvSpPr txBox="1">
            <a:spLocks noChangeArrowheads="1" noChangeShapeType="1"/>
          </p:cNvSpPr>
          <p:nvPr/>
        </p:nvSpPr>
        <p:spPr bwMode="auto">
          <a:xfrm>
            <a:off x="4355976" y="1556792"/>
            <a:ext cx="4536504" cy="3024336"/>
          </a:xfrm>
          <a:prstGeom prst="rect">
            <a:avLst/>
          </a:prstGeom>
          <a:solidFill>
            <a:srgbClr val="FFFFFF"/>
          </a:solidFill>
          <a:ln w="0" algn="in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Monotype Corsiva" pitchFamily="66" charset="0"/>
                <a:cs typeface="Arial" pitchFamily="34" charset="0"/>
              </a:rPr>
              <a:t>Махонин Иван Алексеевич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—кандидат экономических наук, доцент, профессор Российской Академии Естествознания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Text Box 4"/>
          <p:cNvSpPr txBox="1">
            <a:spLocks noChangeArrowheads="1" noChangeShapeType="1"/>
          </p:cNvSpPr>
          <p:nvPr/>
        </p:nvSpPr>
        <p:spPr bwMode="auto">
          <a:xfrm>
            <a:off x="1115616" y="4869160"/>
            <a:ext cx="7776864" cy="681037"/>
          </a:xfrm>
          <a:prstGeom prst="rect">
            <a:avLst/>
          </a:prstGeom>
          <a:solidFill>
            <a:srgbClr val="FFFFFF"/>
          </a:solidFill>
          <a:ln w="0" algn="in">
            <a:noFill/>
            <a:miter lim="800000"/>
            <a:headEnd/>
            <a:tailEnd/>
          </a:ln>
          <a:effectLst/>
        </p:spPr>
        <p:txBody>
          <a:bodyPr vert="horz" wrap="square" lIns="36195" tIns="36195" rIns="36195" bIns="36195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entury Schoolbook" pitchFamily="18" charset="0"/>
                <a:cs typeface="Arial" pitchFamily="34" charset="0"/>
              </a:rPr>
              <a:t>Знаменитый земляк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131840" y="6021288"/>
            <a:ext cx="4104456" cy="63408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Aharoni" pitchFamily="2" charset="-79"/>
              </a:rPr>
              <a:t>2019г.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Aharoni" pitchFamily="2" charset="-79"/>
              </a:rPr>
              <a:t>х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Aharoni" pitchFamily="2" charset="-79"/>
              </a:rPr>
              <a:t>.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Aharoni" pitchFamily="2" charset="-79"/>
              </a:rPr>
              <a:t>Куликовский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Aharoni" pitchFamily="2" charset="-79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9413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 Пензенской области с коллегами,</a:t>
            </a:r>
            <a:br>
              <a:rPr lang="ru-RU" b="1" dirty="0" smtClean="0"/>
            </a:br>
            <a:r>
              <a:rPr lang="ru-RU" b="1" dirty="0" smtClean="0"/>
              <a:t> 2010 год</a:t>
            </a:r>
            <a:endParaRPr lang="ru-RU" b="1" dirty="0"/>
          </a:p>
        </p:txBody>
      </p:sp>
      <p:pic>
        <p:nvPicPr>
          <p:cNvPr id="24578" name="Picture 2" descr="F:\МАхонин 2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03647" y="1556792"/>
            <a:ext cx="7378700" cy="48245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0340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  героем Советского Союза, академиком Тимирязевским С. Х., 2011 год</a:t>
            </a:r>
            <a:endParaRPr lang="ru-RU" b="1" dirty="0"/>
          </a:p>
        </p:txBody>
      </p:sp>
      <p:pic>
        <p:nvPicPr>
          <p:cNvPr id="5" name="Picture 2" descr="F:\МАхонин 2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03648" y="1988840"/>
            <a:ext cx="7056784" cy="43321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3302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 ветеранами Аграрного университета, 2014 год</a:t>
            </a:r>
            <a:endParaRPr lang="ru-RU" b="1" dirty="0"/>
          </a:p>
        </p:txBody>
      </p:sp>
      <p:pic>
        <p:nvPicPr>
          <p:cNvPr id="4" name="Picture 2" descr="F:\МАхонин 2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7480560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Основной состав профессионально-преподавательского корпуса </a:t>
            </a:r>
            <a:r>
              <a:rPr lang="ru-RU" b="1" dirty="0" err="1" smtClean="0"/>
              <a:t>ВолГАУ</a:t>
            </a:r>
            <a:endParaRPr lang="ru-RU" b="1" dirty="0"/>
          </a:p>
        </p:txBody>
      </p:sp>
      <p:pic>
        <p:nvPicPr>
          <p:cNvPr id="26626" name="Picture 2" descr="F:\МАхонин 2\45.jpg"/>
          <p:cNvPicPr>
            <a:picLocks noChangeAspect="1" noChangeArrowheads="1"/>
          </p:cNvPicPr>
          <p:nvPr/>
        </p:nvPicPr>
        <p:blipFill>
          <a:blip r:embed="rId2" cstate="print"/>
          <a:srcRect l="11878" t="48950" r="4978" b="10101"/>
          <a:stretch>
            <a:fillRect/>
          </a:stretch>
        </p:blipFill>
        <p:spPr bwMode="auto">
          <a:xfrm rot="10800000">
            <a:off x="1187624" y="1692712"/>
            <a:ext cx="7416824" cy="51652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1003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Выступление на Республиканской конференции «НОТ»</a:t>
            </a:r>
            <a:br>
              <a:rPr lang="ru-RU" b="1" dirty="0" smtClean="0"/>
            </a:br>
            <a:r>
              <a:rPr lang="ru-RU" b="1" dirty="0" smtClean="0"/>
              <a:t> в 1975г.  г. Москва</a:t>
            </a:r>
            <a:endParaRPr lang="ru-RU" b="1" dirty="0"/>
          </a:p>
        </p:txBody>
      </p:sp>
      <p:pic>
        <p:nvPicPr>
          <p:cNvPr id="27650" name="Picture 2" descr="F:\МАхонин 2\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83568" y="2204864"/>
            <a:ext cx="4680520" cy="3960440"/>
          </a:xfrm>
          <a:prstGeom prst="rect">
            <a:avLst/>
          </a:prstGeom>
          <a:noFill/>
        </p:spPr>
      </p:pic>
      <p:pic>
        <p:nvPicPr>
          <p:cNvPr id="27651" name="Picture 3" descr="F:\МАхонин 2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100143" y="2276872"/>
            <a:ext cx="3889729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0340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Медаль дружбы за работу </a:t>
            </a:r>
            <a:br>
              <a:rPr lang="ru-RU" b="1" dirty="0" smtClean="0"/>
            </a:br>
            <a:r>
              <a:rPr lang="ru-RU" b="1" dirty="0" smtClean="0"/>
              <a:t>во Вьетнаме</a:t>
            </a:r>
            <a:endParaRPr lang="ru-RU" b="1" dirty="0"/>
          </a:p>
        </p:txBody>
      </p:sp>
      <p:pic>
        <p:nvPicPr>
          <p:cNvPr id="28674" name="Picture 2" descr="F:\МАхонин 2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76816"/>
            <a:ext cx="6552729" cy="53811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260648"/>
            <a:ext cx="8028384" cy="630932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b="1" dirty="0" smtClean="0"/>
              <a:t>               Иван Алексеевич автор более 80 публикаций, участвовал  в разработке концепций внедрения научных разработок, методик и рекомендаций по их реализации. Активно работал со средствами массовой информации. Печатался в «Волгоградской правде», «Крестьянской жизни». В одном из номеров газеты «Крестьянская жизнь» написана  статья «Не отрываясь от земли» о вручении  медали  Ивану Алексеевичу за «Освоение целинных и залежных земель». Имеет сертификат участника энциклопедии «Ученые России».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1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Публикации в газете</a:t>
            </a:r>
            <a:br>
              <a:rPr lang="ru-RU" b="1" dirty="0" smtClean="0"/>
            </a:br>
            <a:r>
              <a:rPr lang="ru-RU" b="1" dirty="0" smtClean="0"/>
              <a:t> «Крестьянская жизнь»</a:t>
            </a:r>
            <a:endParaRPr lang="ru-RU" b="1" dirty="0"/>
          </a:p>
        </p:txBody>
      </p:sp>
      <p:pic>
        <p:nvPicPr>
          <p:cNvPr id="29698" name="Picture 2" descr="F:\МАхонин 2\ю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34717" y="837691"/>
            <a:ext cx="2378221" cy="3672408"/>
          </a:xfrm>
          <a:prstGeom prst="rect">
            <a:avLst/>
          </a:prstGeom>
          <a:noFill/>
        </p:spPr>
      </p:pic>
      <p:pic>
        <p:nvPicPr>
          <p:cNvPr id="29699" name="Picture 3" descr="F:\МАхонин 2\дд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41156" y="3744628"/>
            <a:ext cx="2592288" cy="3634455"/>
          </a:xfrm>
          <a:prstGeom prst="rect">
            <a:avLst/>
          </a:prstGeom>
          <a:noFill/>
        </p:spPr>
      </p:pic>
      <p:pic>
        <p:nvPicPr>
          <p:cNvPr id="29700" name="Picture 4" descr="F:\МАхонин 2\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787134" y="1061738"/>
            <a:ext cx="2520278" cy="3654402"/>
          </a:xfrm>
          <a:prstGeom prst="rect">
            <a:avLst/>
          </a:prstGeom>
          <a:noFill/>
        </p:spPr>
      </p:pic>
      <p:pic>
        <p:nvPicPr>
          <p:cNvPr id="29701" name="Picture 5" descr="F:\МАхонин 2\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577467" y="3623829"/>
            <a:ext cx="2772320" cy="36960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912" y="0"/>
            <a:ext cx="79620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Встреча с знаменитым земляком в Куликовской школе   </a:t>
            </a:r>
            <a:endParaRPr lang="ru-RU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4127028" cy="3096344"/>
          </a:xfrm>
          <a:prstGeom prst="rect">
            <a:avLst/>
          </a:prstGeom>
          <a:noFill/>
          <a:ln w="9525" algn="in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3" y="3501008"/>
            <a:ext cx="4475989" cy="3356992"/>
          </a:xfrm>
          <a:prstGeom prst="rect">
            <a:avLst/>
          </a:prstGeom>
          <a:noFill/>
          <a:ln w="9525" algn="in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7484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Иван Алексеевич со своей супругой в  музее «История школы»</a:t>
            </a:r>
            <a:endParaRPr lang="ru-RU" b="1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6878608" cy="5157192"/>
          </a:xfrm>
          <a:prstGeom prst="rect">
            <a:avLst/>
          </a:prstGeom>
          <a:noFill/>
          <a:ln w="9525" algn="in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МАхонин 2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518774" y="1819998"/>
            <a:ext cx="3960440" cy="3290012"/>
          </a:xfrm>
          <a:prstGeom prst="rect">
            <a:avLst/>
          </a:prstGeom>
          <a:noFill/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23528" y="1164232"/>
            <a:ext cx="5544616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   р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одился 12 февраля 1937 г. в  хуторе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Куликовском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 Новониколаевского района.  Жил  Иван Алексеевич на улице  Привокзальной у железной дороги.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cs typeface="Arial" pitchFamily="34" charset="0"/>
              </a:rPr>
              <a:t>В 1944 году  пошел в Куликовскую среднюю школу. Первая учительница, Моргунова Вера Владимировна, которая с первых дней школьной жизни приучала  к самому главному – к трудолюбию, усидчивости, терпению.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Schoolbook" pitchFamily="18" charset="0"/>
                <a:cs typeface="Arial" pitchFamily="34" charset="0"/>
              </a:rPr>
              <a:t> 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188640"/>
            <a:ext cx="61702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cs typeface="Arial" pitchFamily="34" charset="0"/>
              </a:rPr>
              <a:t>Махонин   Иван Алексеевич </a:t>
            </a:r>
            <a:endParaRPr lang="ru-RU" sz="4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036" y="0"/>
          <a:ext cx="9141964" cy="6858000"/>
        </p:xfrm>
        <a:graphic>
          <a:graphicData uri="http://schemas.openxmlformats.org/presentationml/2006/ole">
            <p:oleObj spid="_x0000_s2050" name="Слайд" r:id="rId3" imgW="4570524" imgH="3427508" progId="PowerPoint.Slide.12">
              <p:embed/>
            </p:oleObj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37896" y="476672"/>
            <a:ext cx="8106104" cy="6340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cs typeface="Aharoni" pitchFamily="2" charset="-79"/>
              </a:rPr>
              <a:t>МБОО «Куликовская СОШ»</a:t>
            </a:r>
            <a:endParaRPr lang="ru-RU" sz="2800" b="1" dirty="0">
              <a:cs typeface="Aharoni" pitchFamily="2" charset="-79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293096"/>
            <a:ext cx="961256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внимание!!!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Награды  Махонина И. А.</a:t>
            </a:r>
            <a:endParaRPr lang="ru-RU" b="1" dirty="0"/>
          </a:p>
        </p:txBody>
      </p:sp>
      <p:pic>
        <p:nvPicPr>
          <p:cNvPr id="18434" name="Picture 2" descr="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844824"/>
            <a:ext cx="2652434" cy="3888432"/>
          </a:xfrm>
          <a:prstGeom prst="rect">
            <a:avLst/>
          </a:prstGeom>
          <a:solidFill>
            <a:srgbClr val="FFFF00"/>
          </a:solidFill>
          <a:ln w="9525" algn="in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8435" name="Picture 3" descr="F:\МАхонин 2\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827584" y="1340768"/>
            <a:ext cx="3384376" cy="2137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8437" name="Picture 5" descr="F:\МАхонин 2\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43341">
            <a:off x="1740692" y="3508208"/>
            <a:ext cx="3528392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Удостоверения к медалям</a:t>
            </a:r>
            <a:endParaRPr lang="ru-RU" b="1" dirty="0"/>
          </a:p>
        </p:txBody>
      </p:sp>
      <p:pic>
        <p:nvPicPr>
          <p:cNvPr id="22530" name="Picture 2" descr="F:\МАхонин 2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02901">
            <a:off x="1149039" y="1572317"/>
            <a:ext cx="2880320" cy="2304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2531" name="Picture 3" descr="F:\МАхонин 2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3456384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2532" name="Picture 4" descr="F:\МАхонин 2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05064"/>
            <a:ext cx="3096344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2533" name="Picture 5" descr="F:\МАхонин 2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07780">
            <a:off x="5184480" y="3425001"/>
            <a:ext cx="2470002" cy="3642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244408" cy="1143000"/>
          </a:xfrm>
        </p:spPr>
        <p:txBody>
          <a:bodyPr/>
          <a:lstStyle/>
          <a:p>
            <a:pPr algn="ctr"/>
            <a:r>
              <a:rPr lang="ru-RU" b="1" dirty="0" smtClean="0"/>
              <a:t>Медали  Ивана Алексеевича</a:t>
            </a:r>
            <a:endParaRPr lang="ru-RU" b="1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59204"/>
            <a:ext cx="6498982" cy="552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94136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Глава администрации Волгоградской области Максюта Н. К., вручает </a:t>
            </a:r>
            <a:r>
              <a:rPr lang="ru-RU" sz="3200" b="1" smtClean="0"/>
              <a:t>медаль </a:t>
            </a:r>
            <a:br>
              <a:rPr lang="ru-RU" sz="3200" b="1" smtClean="0"/>
            </a:br>
            <a:r>
              <a:rPr lang="ru-RU" sz="3200" b="1" smtClean="0"/>
              <a:t>«</a:t>
            </a:r>
            <a:r>
              <a:rPr lang="ru-RU" sz="3200" b="1" dirty="0" smtClean="0"/>
              <a:t>50 лет начала освоения целинных земель»</a:t>
            </a:r>
            <a:endParaRPr lang="ru-RU" sz="3200" b="1" dirty="0"/>
          </a:p>
        </p:txBody>
      </p:sp>
      <p:pic>
        <p:nvPicPr>
          <p:cNvPr id="3073" name="Picture 1" descr="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541"/>
            <a:ext cx="6408712" cy="5157459"/>
          </a:xfrm>
          <a:prstGeom prst="rect">
            <a:avLst/>
          </a:prstGeom>
          <a:noFill/>
          <a:ln w="9525" algn="in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Кафедра «Менеджмента»,</a:t>
            </a:r>
            <a:br>
              <a:rPr lang="ru-RU" b="1" dirty="0" smtClean="0"/>
            </a:br>
            <a:r>
              <a:rPr lang="ru-RU" b="1" dirty="0" smtClean="0"/>
              <a:t> 2010 год</a:t>
            </a:r>
            <a:endParaRPr lang="ru-RU" b="1" dirty="0"/>
          </a:p>
        </p:txBody>
      </p:sp>
      <p:pic>
        <p:nvPicPr>
          <p:cNvPr id="5121" name="Picture 1" descr="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7162101" cy="4536504"/>
          </a:xfrm>
          <a:prstGeom prst="rect">
            <a:avLst/>
          </a:prstGeom>
          <a:solidFill>
            <a:srgbClr val="FFFF00"/>
          </a:solidFill>
          <a:ln w="9525" algn="in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Лекция, февраль 2014 год</a:t>
            </a:r>
            <a:endParaRPr lang="ru-RU" b="1" dirty="0"/>
          </a:p>
        </p:txBody>
      </p:sp>
      <p:pic>
        <p:nvPicPr>
          <p:cNvPr id="19458" name="Picture 2" descr="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7192948" cy="4824536"/>
          </a:xfrm>
          <a:prstGeom prst="rect">
            <a:avLst/>
          </a:prstGeom>
          <a:solidFill>
            <a:srgbClr val="FFFF00"/>
          </a:solidFill>
          <a:ln w="9525" algn="in">
            <a:solidFill>
              <a:srgbClr val="0000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Практическое занятие по «Основам теории управления», февраль 2014 год</a:t>
            </a:r>
            <a:endParaRPr lang="ru-RU" b="1" dirty="0"/>
          </a:p>
        </p:txBody>
      </p:sp>
      <p:pic>
        <p:nvPicPr>
          <p:cNvPr id="23554" name="Picture 2" descr="F:\МАхонин 2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03648" y="1700808"/>
            <a:ext cx="7332814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99</TotalTime>
  <Words>264</Words>
  <Application>Microsoft Office PowerPoint</Application>
  <PresentationFormat>Экран (4:3)</PresentationFormat>
  <Paragraphs>30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Солнцестояние</vt:lpstr>
      <vt:lpstr>Слайд</vt:lpstr>
      <vt:lpstr>МБОО «Куликовская СОШ»</vt:lpstr>
      <vt:lpstr>Слайд 2</vt:lpstr>
      <vt:lpstr>Награды  Махонина И. А.</vt:lpstr>
      <vt:lpstr>Удостоверения к медалям</vt:lpstr>
      <vt:lpstr>Медали  Ивана Алексеевича</vt:lpstr>
      <vt:lpstr>Глава администрации Волгоградской области Максюта Н. К., вручает медаль  «50 лет начала освоения целинных земель»</vt:lpstr>
      <vt:lpstr>Кафедра «Менеджмента»,  2010 год</vt:lpstr>
      <vt:lpstr>Лекция, февраль 2014 год</vt:lpstr>
      <vt:lpstr>Практическое занятие по «Основам теории управления», февраль 2014 год</vt:lpstr>
      <vt:lpstr>В Пензенской области с коллегами,  2010 год</vt:lpstr>
      <vt:lpstr> С  героем Советского Союза, академиком Тимирязевским С. Х., 2011 год</vt:lpstr>
      <vt:lpstr>С ветеранами Аграрного университета, 2014 год</vt:lpstr>
      <vt:lpstr>Основной состав профессионально-преподавательского корпуса ВолГАУ</vt:lpstr>
      <vt:lpstr>Выступление на Республиканской конференции «НОТ»  в 1975г.  г. Москва</vt:lpstr>
      <vt:lpstr>Медаль дружбы за работу  во Вьетнаме</vt:lpstr>
      <vt:lpstr>Слайд 16</vt:lpstr>
      <vt:lpstr>Публикации в газете  «Крестьянская жизнь»</vt:lpstr>
      <vt:lpstr>Встреча с знаменитым земляком в Куликовской школе   </vt:lpstr>
      <vt:lpstr>Иван Алексеевич со своей супругой в  музее «История школы»</vt:lpstr>
      <vt:lpstr>МБОО «Куликовская СОШ»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МБОО «Куликовская СОШ»</dc:title>
  <dc:creator>Пользователь</dc:creator>
  <cp:lastModifiedBy>Пользователь</cp:lastModifiedBy>
  <cp:revision>14</cp:revision>
  <dcterms:created xsi:type="dcterms:W3CDTF">2019-12-05T19:04:37Z</dcterms:created>
  <dcterms:modified xsi:type="dcterms:W3CDTF">2019-12-05T21:23:29Z</dcterms:modified>
</cp:coreProperties>
</file>