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4" r:id="rId4"/>
    <p:sldId id="277" r:id="rId5"/>
    <p:sldId id="263" r:id="rId6"/>
    <p:sldId id="271" r:id="rId7"/>
    <p:sldId id="278" r:id="rId8"/>
    <p:sldId id="273" r:id="rId9"/>
    <p:sldId id="270" r:id="rId10"/>
    <p:sldId id="266" r:id="rId11"/>
    <p:sldId id="262" r:id="rId12"/>
    <p:sldId id="272" r:id="rId13"/>
    <p:sldId id="275" r:id="rId14"/>
    <p:sldId id="260" r:id="rId15"/>
    <p:sldId id="267" r:id="rId16"/>
    <p:sldId id="261" r:id="rId17"/>
    <p:sldId id="276" r:id="rId18"/>
    <p:sldId id="269" r:id="rId19"/>
    <p:sldId id="268" r:id="rId20"/>
    <p:sldId id="265" r:id="rId21"/>
    <p:sldId id="264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120" autoAdjust="0"/>
    <p:restoredTop sz="94660"/>
  </p:normalViewPr>
  <p:slideViewPr>
    <p:cSldViewPr>
      <p:cViewPr varScale="1">
        <p:scale>
          <a:sx n="100" d="100"/>
          <a:sy n="100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.calameoassets.com/160513094836-45ac0a8fb5a1f8961cd4880c06d7a7d4/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827584" y="260648"/>
            <a:ext cx="7704856" cy="64807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32656"/>
            <a:ext cx="76328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МБОО «Куликовская СОШ»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73887" y="1628800"/>
            <a:ext cx="29754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Донсков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Владимирович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284984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трудового обучения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8466" y="4221088"/>
            <a:ext cx="2564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1957 г.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3" name="Picture 3" descr="H:\Users\C5DE~1\AppData\Local\Temp\Rar$DIa0.430\Донсков Александр Владимирович.jpg"/>
          <p:cNvPicPr>
            <a:picLocks noChangeAspect="1" noChangeArrowheads="1"/>
          </p:cNvPicPr>
          <p:nvPr/>
        </p:nvPicPr>
        <p:blipFill>
          <a:blip r:embed="rId3" cstate="print"/>
          <a:srcRect l="4128" t="1501" r="7129" b="5433"/>
          <a:stretch>
            <a:fillRect/>
          </a:stretch>
        </p:blipFill>
        <p:spPr bwMode="auto">
          <a:xfrm>
            <a:off x="1115616" y="836712"/>
            <a:ext cx="3312368" cy="4775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2204864"/>
            <a:ext cx="217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Шамаев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Василий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Никитович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4005064"/>
            <a:ext cx="30243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истории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410" name="Picture 2" descr="H:\Users\Галина\Desktop\Учителя ветераны  труда\Шамаев Василий Никитови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3240360" cy="524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5157" y="1628800"/>
            <a:ext cx="24929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Тютяева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Валентина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Дмитриевна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284984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начальных классов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8466" y="4221088"/>
            <a:ext cx="2564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Работала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1959 г.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6" name="Picture 2" descr="H:\Users\Галина\Desktop\Учителя ветераны  труда\Тютяева В.Д 001.jpg"/>
          <p:cNvPicPr>
            <a:picLocks noChangeAspect="1" noChangeArrowheads="1"/>
          </p:cNvPicPr>
          <p:nvPr/>
        </p:nvPicPr>
        <p:blipFill>
          <a:blip r:embed="rId3" cstate="print"/>
          <a:srcRect l="6749" r="3161" b="18567"/>
          <a:stretch>
            <a:fillRect/>
          </a:stretch>
        </p:blipFill>
        <p:spPr bwMode="auto">
          <a:xfrm>
            <a:off x="1043608" y="692696"/>
            <a:ext cx="338437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22232" y="1628800"/>
            <a:ext cx="20788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Карасёва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Нина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Ефимовна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284984"/>
            <a:ext cx="30243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Библиотекарь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8466" y="4221088"/>
            <a:ext cx="2564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Работала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1961 г.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9698" name="Picture 2" descr="H:\Users\Галина\Desktop\Учителя ветераны  труда\карасева Нина Ефимовна 001.jpg"/>
          <p:cNvPicPr>
            <a:picLocks noChangeAspect="1" noChangeArrowheads="1"/>
          </p:cNvPicPr>
          <p:nvPr/>
        </p:nvPicPr>
        <p:blipFill>
          <a:blip r:embed="rId3" cstate="print"/>
          <a:srcRect l="8016" t="948" r="7812" b="17780"/>
          <a:stretch>
            <a:fillRect/>
          </a:stretch>
        </p:blipFill>
        <p:spPr bwMode="auto">
          <a:xfrm>
            <a:off x="1115616" y="692696"/>
            <a:ext cx="331236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7" name="Picture 3" descr="H:\Users\Галина\Desktop\Учителя ветераны  труда\Пахомова Лилия Николаевна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3327785" cy="47332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92080" y="1340768"/>
            <a:ext cx="24036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Пахомова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Лидия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Николаевна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996952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русского языка и литературы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88466" y="4077072"/>
            <a:ext cx="25644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Работала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1966 по 1989 гг.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28071" y="1628800"/>
            <a:ext cx="26671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Овчинникова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Лидия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Фёдоровна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284984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начальных классов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8466" y="4221088"/>
            <a:ext cx="2564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Работала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1968 по 1998 гг.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7" name="Picture 3" descr="H:\Users\Галина\Desktop\Учителя ветераны  труда\Овчинникова Л. Ф 001.jpg"/>
          <p:cNvPicPr>
            <a:picLocks noChangeAspect="1" noChangeArrowheads="1"/>
          </p:cNvPicPr>
          <p:nvPr/>
        </p:nvPicPr>
        <p:blipFill>
          <a:blip r:embed="rId3" cstate="print"/>
          <a:srcRect l="3957" t="942" r="3957" b="18867"/>
          <a:stretch>
            <a:fillRect/>
          </a:stretch>
        </p:blipFill>
        <p:spPr bwMode="auto">
          <a:xfrm>
            <a:off x="1043608" y="836712"/>
            <a:ext cx="3384376" cy="4707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9791" y="1340768"/>
            <a:ext cx="25282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Ковригин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Михайлович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996952"/>
            <a:ext cx="30243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трудового обучения и машиноведения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88466" y="4221088"/>
            <a:ext cx="2564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1979 по 1985 гг.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:\Users\Галина\Pictures\2018-06-28\005.jpg"/>
          <p:cNvPicPr>
            <a:picLocks noChangeAspect="1" noChangeArrowheads="1"/>
          </p:cNvPicPr>
          <p:nvPr/>
        </p:nvPicPr>
        <p:blipFill>
          <a:blip r:embed="rId3" cstate="print"/>
          <a:srcRect l="3957" t="2564" r="2641" b="21375"/>
          <a:stretch>
            <a:fillRect/>
          </a:stretch>
        </p:blipFill>
        <p:spPr bwMode="auto">
          <a:xfrm>
            <a:off x="1115616" y="764704"/>
            <a:ext cx="3312368" cy="4841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1988840"/>
            <a:ext cx="22511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Вануркина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Любовь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Георгиевна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717032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начальных классов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22" name="Picture 2" descr="J:\Вануркина\002_нов.jpg"/>
          <p:cNvPicPr>
            <a:picLocks noChangeAspect="1" noChangeArrowheads="1"/>
          </p:cNvPicPr>
          <p:nvPr/>
        </p:nvPicPr>
        <p:blipFill>
          <a:blip r:embed="rId3" cstate="print"/>
          <a:srcRect l="4861" r="5210" b="8336"/>
          <a:stretch>
            <a:fillRect/>
          </a:stretch>
        </p:blipFill>
        <p:spPr bwMode="auto">
          <a:xfrm>
            <a:off x="1115616" y="836711"/>
            <a:ext cx="3321813" cy="482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58720" y="1628800"/>
            <a:ext cx="24058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Галейченко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Нелли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Яковлевна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284984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начальных классов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8466" y="4221088"/>
            <a:ext cx="2564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Работала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1983 по 1993 гг.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4" name="Picture 2" descr="H:\Users\Галина\Desktop\Учителя ветераны  труда\Галейченко Нелли Я 001.jpg"/>
          <p:cNvPicPr>
            <a:picLocks noChangeAspect="1" noChangeArrowheads="1"/>
          </p:cNvPicPr>
          <p:nvPr/>
        </p:nvPicPr>
        <p:blipFill>
          <a:blip r:embed="rId3" cstate="print"/>
          <a:srcRect l="9645" r="5609" b="17672"/>
          <a:stretch>
            <a:fillRect/>
          </a:stretch>
        </p:blipFill>
        <p:spPr bwMode="auto">
          <a:xfrm>
            <a:off x="1043608" y="764703"/>
            <a:ext cx="3370271" cy="482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64145" y="1628800"/>
            <a:ext cx="27949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Шептуховская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Зинаида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Ивановна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284984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начальных классов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8466" y="4221088"/>
            <a:ext cx="2564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Работала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1987 по 1999 гг.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 descr="H:\Users\Галина\Desktop\Учителя ветераны  труда\Шептуховская Зинаида Ивановна 001.jpg"/>
          <p:cNvPicPr>
            <a:picLocks noChangeAspect="1" noChangeArrowheads="1"/>
          </p:cNvPicPr>
          <p:nvPr/>
        </p:nvPicPr>
        <p:blipFill>
          <a:blip r:embed="rId3" cstate="print"/>
          <a:srcRect l="5188" r="5145" b="1325"/>
          <a:stretch>
            <a:fillRect/>
          </a:stretch>
        </p:blipFill>
        <p:spPr bwMode="auto">
          <a:xfrm>
            <a:off x="1115616" y="836712"/>
            <a:ext cx="3240360" cy="5048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27573" y="1340768"/>
            <a:ext cx="23326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Моргунова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Евдокия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Ивановна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996952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русского языка и литературы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88466" y="4077072"/>
            <a:ext cx="25644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Работала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1943 по 1985 гг.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8" name="Picture 4" descr="H:\Users\Галина\Desktop\Учителя ветераны  труда\Моргунова Евдокия Ивановеа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3393174" cy="4914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6935" y="1628800"/>
            <a:ext cx="24693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Пархоменко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Нина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Николаевна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284984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химии и биологии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8466" y="4221088"/>
            <a:ext cx="2564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Работала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1983 по 2007 гг.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H:\Users\Галина\Pictures\2018-06-14 нр\нр 001.jpg"/>
          <p:cNvPicPr>
            <a:picLocks noChangeAspect="1" noChangeArrowheads="1"/>
          </p:cNvPicPr>
          <p:nvPr/>
        </p:nvPicPr>
        <p:blipFill>
          <a:blip r:embed="rId3" cstate="print"/>
          <a:srcRect l="5771" r="5742" b="8432"/>
          <a:stretch>
            <a:fillRect/>
          </a:stretch>
        </p:blipFill>
        <p:spPr bwMode="auto">
          <a:xfrm>
            <a:off x="1115616" y="692696"/>
            <a:ext cx="331236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628800"/>
            <a:ext cx="23391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Ларина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Надежда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Васильевна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284984"/>
            <a:ext cx="30243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географии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8466" y="4221088"/>
            <a:ext cx="2564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Работала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1972 по 2007 гг.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 descr="H:\Users\Галина\Desktop\Учителя ветераны  труда\Ларина Надежда Васильев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84717"/>
            <a:ext cx="3415288" cy="4745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53513" y="1628800"/>
            <a:ext cx="24162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Саломатина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Людмила</a:t>
            </a:r>
          </a:p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Алексеевеа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284984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истории и обществознания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8466" y="4221088"/>
            <a:ext cx="2564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Работала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1983 по 2007 гг.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H:\Users\Галина\Pictures\2018-06-14 нр\нр 001.jpg"/>
          <p:cNvPicPr>
            <a:picLocks noChangeAspect="1" noChangeArrowheads="1"/>
          </p:cNvPicPr>
          <p:nvPr/>
        </p:nvPicPr>
        <p:blipFill>
          <a:blip r:embed="rId3" cstate="print"/>
          <a:srcRect l="5771" r="5742" b="8432"/>
          <a:stretch>
            <a:fillRect/>
          </a:stretch>
        </p:blipFill>
        <p:spPr bwMode="auto">
          <a:xfrm>
            <a:off x="1115616" y="692696"/>
            <a:ext cx="3312368" cy="4968552"/>
          </a:xfrm>
          <a:prstGeom prst="rect">
            <a:avLst/>
          </a:prstGeom>
          <a:noFill/>
        </p:spPr>
      </p:pic>
      <p:pic>
        <p:nvPicPr>
          <p:cNvPr id="4098" name="Picture 2" descr="H:\Users\Галина\Desktop\Учителя ветераны  труда\Саломатина Людмила Алексеев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92696"/>
            <a:ext cx="331236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99128" y="1628800"/>
            <a:ext cx="25250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Сытилина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Мария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Михайловна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284984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начальных классов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8466" y="4221088"/>
            <a:ext cx="2564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Работала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1943  по 1998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гг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50" name="Picture 2" descr="H:\Users\Галина\Desktop\Учителя ветераны  труда\Ростокина В.П 001.jpg"/>
          <p:cNvPicPr>
            <a:picLocks noChangeAspect="1" noChangeArrowheads="1"/>
          </p:cNvPicPr>
          <p:nvPr/>
        </p:nvPicPr>
        <p:blipFill>
          <a:blip r:embed="rId3" cstate="print"/>
          <a:srcRect l="13452" r="13909" b="25221"/>
          <a:stretch>
            <a:fillRect/>
          </a:stretch>
        </p:blipFill>
        <p:spPr bwMode="auto">
          <a:xfrm>
            <a:off x="1187624" y="770752"/>
            <a:ext cx="3168352" cy="4845871"/>
          </a:xfrm>
          <a:prstGeom prst="rect">
            <a:avLst/>
          </a:prstGeom>
          <a:noFill/>
        </p:spPr>
      </p:pic>
      <p:pic>
        <p:nvPicPr>
          <p:cNvPr id="28674" name="Picture 2" descr="H:\Users\Галина\Desktop\Учителя ветераны  труда\Сытилина мария михайловна 001.jpg"/>
          <p:cNvPicPr>
            <a:picLocks noChangeAspect="1" noChangeArrowheads="1"/>
          </p:cNvPicPr>
          <p:nvPr/>
        </p:nvPicPr>
        <p:blipFill>
          <a:blip r:embed="rId4" cstate="print"/>
          <a:srcRect b="3836"/>
          <a:stretch>
            <a:fillRect/>
          </a:stretch>
        </p:blipFill>
        <p:spPr bwMode="auto">
          <a:xfrm>
            <a:off x="1115616" y="764704"/>
            <a:ext cx="3384376" cy="4901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556792"/>
            <a:ext cx="29722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Шамаева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Владимировна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284984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начальных классов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1746" name="Picture 2" descr="H:\Users\Галина\Desktop\Учителя ветераны  труда\Шамаева Вера Владимировна 001.jpg"/>
          <p:cNvPicPr>
            <a:picLocks noChangeAspect="1" noChangeArrowheads="1"/>
          </p:cNvPicPr>
          <p:nvPr/>
        </p:nvPicPr>
        <p:blipFill>
          <a:blip r:embed="rId3" cstate="print"/>
          <a:srcRect l="10990" r="9645" b="18623"/>
          <a:stretch>
            <a:fillRect/>
          </a:stretch>
        </p:blipFill>
        <p:spPr bwMode="auto">
          <a:xfrm>
            <a:off x="1115616" y="764704"/>
            <a:ext cx="3426265" cy="49685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88466" y="4221088"/>
            <a:ext cx="2564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Работала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1944 г.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772816"/>
            <a:ext cx="30091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Никитина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Анна Ивановна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284984"/>
            <a:ext cx="30243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истории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8466" y="4221088"/>
            <a:ext cx="2564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Работала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1946 по 1969 гг.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H:\Users\Галина\Pictures\2018-06-28\006.jpg"/>
          <p:cNvPicPr>
            <a:picLocks noChangeAspect="1" noChangeArrowheads="1"/>
          </p:cNvPicPr>
          <p:nvPr/>
        </p:nvPicPr>
        <p:blipFill>
          <a:blip r:embed="rId3" cstate="print"/>
          <a:srcRect l="3185" t="2078" r="3156" b="19605"/>
          <a:stretch>
            <a:fillRect/>
          </a:stretch>
        </p:blipFill>
        <p:spPr bwMode="auto">
          <a:xfrm>
            <a:off x="1043609" y="836712"/>
            <a:ext cx="352839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95112" y="1628800"/>
            <a:ext cx="23330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Скворцова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Надежда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Алексеевна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284984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начальных классов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8466" y="4221088"/>
            <a:ext cx="2564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Работала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1950 по 1993 гг.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2" name="Picture 2" descr="H:\Users\Галина\Desktop\Учителя ветераны  труда\Скворцова Надежда Алексеевна 001.jpg"/>
          <p:cNvPicPr>
            <a:picLocks noChangeAspect="1" noChangeArrowheads="1"/>
          </p:cNvPicPr>
          <p:nvPr/>
        </p:nvPicPr>
        <p:blipFill>
          <a:blip r:embed="rId3" cstate="print"/>
          <a:srcRect l="8597" t="861" r="4559" b="17870"/>
          <a:stretch>
            <a:fillRect/>
          </a:stretch>
        </p:blipFill>
        <p:spPr bwMode="auto">
          <a:xfrm>
            <a:off x="1043608" y="836712"/>
            <a:ext cx="3537603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52354" y="1556792"/>
            <a:ext cx="23316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Сысса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Пётр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Степанович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284984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начальных классов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8466" y="4221088"/>
            <a:ext cx="2564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1951  по 1980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гг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:\Users\Галина\Pictures\2018-06-28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3312367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18226" y="1628800"/>
            <a:ext cx="20868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Ростокина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Вера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Петровна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284984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начальных классов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8466" y="4221088"/>
            <a:ext cx="2564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Работала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1955 г.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50" name="Picture 2" descr="H:\Users\Галина\Desktop\Учителя ветераны  труда\Ростокина В.П 001.jpg"/>
          <p:cNvPicPr>
            <a:picLocks noChangeAspect="1" noChangeArrowheads="1"/>
          </p:cNvPicPr>
          <p:nvPr/>
        </p:nvPicPr>
        <p:blipFill>
          <a:blip r:embed="rId3" cstate="print"/>
          <a:srcRect l="13452" t="1018" r="13909" b="25221"/>
          <a:stretch>
            <a:fillRect/>
          </a:stretch>
        </p:blipFill>
        <p:spPr bwMode="auto">
          <a:xfrm>
            <a:off x="1115616" y="836712"/>
            <a:ext cx="3384376" cy="4883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_2.dov.edu54.ru/images/p32_p24_krutoxvo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427984" y="836712"/>
            <a:ext cx="4032448" cy="49685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99121" y="1628800"/>
            <a:ext cx="25250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Ковригина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Александра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Михайловна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284984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начальных классов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8466" y="4221088"/>
            <a:ext cx="2564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Работала в школе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1956 по 1993 гг.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78" name="Picture 2" descr="H:\Users\Галина\Desktop\Учителя ветераны  труда\Ковригина А.М 001.jpg"/>
          <p:cNvPicPr>
            <a:picLocks noChangeAspect="1" noChangeArrowheads="1"/>
          </p:cNvPicPr>
          <p:nvPr/>
        </p:nvPicPr>
        <p:blipFill>
          <a:blip r:embed="rId3" cstate="print"/>
          <a:srcRect l="7058" r="9714" b="18567"/>
          <a:stretch>
            <a:fillRect/>
          </a:stretch>
        </p:blipFill>
        <p:spPr bwMode="auto">
          <a:xfrm>
            <a:off x="1043608" y="908720"/>
            <a:ext cx="344660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293</Words>
  <Application>Microsoft Office PowerPoint</Application>
  <PresentationFormat>Экран (4:3)</PresentationFormat>
  <Paragraphs>122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Пользователь</cp:lastModifiedBy>
  <cp:revision>17</cp:revision>
  <dcterms:created xsi:type="dcterms:W3CDTF">2018-06-28T06:55:00Z</dcterms:created>
  <dcterms:modified xsi:type="dcterms:W3CDTF">2019-12-06T06:49:09Z</dcterms:modified>
</cp:coreProperties>
</file>