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38F525-53F1-450C-8CD4-B8678C739B7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62A4BD-811F-4A5D-9784-FF21FA4D5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240864"/>
            <a:ext cx="5400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Директора Куликовской средней школы</a:t>
            </a:r>
          </a:p>
          <a:p>
            <a:pPr lvl="0"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lvl="0" algn="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«Ох, тяжела ты, шапка Мономаха!»</a:t>
            </a:r>
          </a:p>
          <a:p>
            <a:pPr lvl="0" algn="ctr"/>
            <a:endParaRPr lang="ru-RU" sz="5400" b="1" dirty="0">
              <a:ln w="24500" cmpd="dbl">
                <a:solidFill>
                  <a:srgbClr val="DD80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D8047">
                      <a:tint val="10000"/>
                      <a:satMod val="155000"/>
                    </a:srgbClr>
                  </a:gs>
                  <a:gs pos="60000">
                    <a:srgbClr val="DD8047">
                      <a:tint val="30000"/>
                      <a:satMod val="155000"/>
                    </a:srgbClr>
                  </a:gs>
                  <a:gs pos="100000">
                    <a:srgbClr val="DD80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lvl="0" algn="ctr"/>
            <a:endParaRPr lang="ru-RU" sz="5400" b="1" dirty="0">
              <a:ln w="24500" cmpd="dbl">
                <a:solidFill>
                  <a:srgbClr val="DD80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D8047">
                      <a:tint val="10000"/>
                      <a:satMod val="155000"/>
                    </a:srgbClr>
                  </a:gs>
                  <a:gs pos="60000">
                    <a:srgbClr val="DD8047">
                      <a:tint val="30000"/>
                      <a:satMod val="155000"/>
                    </a:srgbClr>
                  </a:gs>
                  <a:gs pos="100000">
                    <a:srgbClr val="DD80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07904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07904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79912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3" cstate="print"/>
          <a:srcRect l="1444"/>
          <a:stretch>
            <a:fillRect/>
          </a:stretch>
        </p:blipFill>
        <p:spPr>
          <a:xfrm>
            <a:off x="3707904" y="0"/>
            <a:ext cx="4914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07904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635896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07904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2.jpg"/>
          <p:cNvPicPr>
            <a:picLocks noChangeAspect="1"/>
          </p:cNvPicPr>
          <p:nvPr/>
        </p:nvPicPr>
        <p:blipFill>
          <a:blip r:embed="rId3" cstate="print"/>
          <a:srcRect l="4332"/>
          <a:stretch>
            <a:fillRect/>
          </a:stretch>
        </p:blipFill>
        <p:spPr>
          <a:xfrm>
            <a:off x="3779912" y="0"/>
            <a:ext cx="47705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635896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3" cstate="print"/>
          <a:srcRect l="4332"/>
          <a:stretch>
            <a:fillRect/>
          </a:stretch>
        </p:blipFill>
        <p:spPr>
          <a:xfrm>
            <a:off x="3779912" y="0"/>
            <a:ext cx="47705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779912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3" cstate="print"/>
          <a:srcRect l="1444"/>
          <a:stretch>
            <a:fillRect/>
          </a:stretch>
        </p:blipFill>
        <p:spPr>
          <a:xfrm>
            <a:off x="3707904" y="0"/>
            <a:ext cx="4914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635896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rcRect l="18267" t="8001" r="14534"/>
          <a:stretch>
            <a:fillRect/>
          </a:stretch>
        </p:blipFill>
        <p:spPr>
          <a:xfrm>
            <a:off x="251520" y="260648"/>
            <a:ext cx="2880320" cy="6192688"/>
          </a:xfrm>
          <a:prstGeom prst="rect">
            <a:avLst/>
          </a:prstGeom>
        </p:spPr>
      </p:pic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3" cstate="print"/>
          <a:srcRect l="2888"/>
          <a:stretch>
            <a:fillRect/>
          </a:stretch>
        </p:blipFill>
        <p:spPr>
          <a:xfrm>
            <a:off x="3635896" y="0"/>
            <a:ext cx="4842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13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4</cp:revision>
  <dcterms:created xsi:type="dcterms:W3CDTF">2018-06-27T08:13:11Z</dcterms:created>
  <dcterms:modified xsi:type="dcterms:W3CDTF">2019-12-06T06:48:41Z</dcterms:modified>
</cp:coreProperties>
</file>