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6"/>
  </p:notesMasterIdLst>
  <p:sldIdLst>
    <p:sldId id="262" r:id="rId2"/>
    <p:sldId id="258" r:id="rId3"/>
    <p:sldId id="259" r:id="rId4"/>
    <p:sldId id="260" r:id="rId5"/>
    <p:sldId id="278" r:id="rId6"/>
    <p:sldId id="273" r:id="rId7"/>
    <p:sldId id="274" r:id="rId8"/>
    <p:sldId id="275" r:id="rId9"/>
    <p:sldId id="279" r:id="rId10"/>
    <p:sldId id="280" r:id="rId11"/>
    <p:sldId id="281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8A8D4-2542-4320-BDF8-E31197771EC9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D8D14-44F9-4B44-882D-B5F40F2939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126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6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6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28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8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8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FC91A3-A7F4-4BE2-BA8A-D79333F123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730EA-25C1-4267-9C81-0FD42E623A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1B5C6-A030-4167-A9B0-9BB5828B6A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AAEAC-DEED-4755-9D7F-CB627A4404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2B43-A022-4B33-BA57-0D29ADB26F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9E2BD-0BF7-4409-956D-B80FC56007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13462-636A-4A93-B707-9C43CAFAF7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2DF04-50C1-4C6B-873E-083D2F6819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91DB6-E4CA-41B3-B004-F282CAB491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DEC64-E97F-401C-89F4-236BA8CF47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65CDD-54AE-45DA-BC33-1EE67B9691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4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A73E35-04FF-4BD8-AD19-FA8D4577184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Командующие армиями в Сталинградской битве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8064896" cy="4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Романенко Прокофий </a:t>
            </a:r>
            <a:r>
              <a:rPr lang="ru-RU" sz="3200" dirty="0" err="1"/>
              <a:t>Логвинович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(1897 – 1949 гг.)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Генерал-полковник. В Сталинградской битве участвовал в должности командующего 5-й танковой армией.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4996"/>
            <a:ext cx="4038600" cy="426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294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Тимошенко Семен Константинович</a:t>
            </a:r>
            <a:br>
              <a:rPr lang="ru-RU" sz="3200" dirty="0"/>
            </a:br>
            <a:r>
              <a:rPr lang="ru-RU" sz="3200" dirty="0"/>
              <a:t>(1895 – 1970 гг.)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5" y="1412776"/>
            <a:ext cx="3950550" cy="432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Маршал Советского Союза, дважды Герой Советского Союза. В Сталинградской битве участвовал в должности командующего Сталинградским, затем Северо-Западным фронтами.</a:t>
            </a:r>
          </a:p>
        </p:txBody>
      </p:sp>
    </p:spTree>
    <p:extLst>
      <p:ext uri="{BB962C8B-B14F-4D97-AF65-F5344CB8AC3E}">
        <p14:creationId xmlns:p14="http://schemas.microsoft.com/office/powerpoint/2010/main" val="4213007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Чуйков Василий Иванович</a:t>
            </a:r>
            <a:br>
              <a:rPr lang="ru-RU" sz="3200" dirty="0"/>
            </a:br>
            <a:r>
              <a:rPr lang="ru-RU" sz="3200" dirty="0"/>
              <a:t>(1900 – 1982 гг.)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Маршал Советского Союза, дважды Герой Советского Союза. В Сталинградской битве участвовал в должности командующего 62-й армией.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54208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740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3200" dirty="0" err="1"/>
              <a:t>Шлемин</a:t>
            </a:r>
            <a:r>
              <a:rPr lang="ru-RU" sz="3200" dirty="0"/>
              <a:t> Иван Тимофеевич</a:t>
            </a:r>
            <a:br>
              <a:rPr lang="ru-RU" sz="3200" dirty="0"/>
            </a:br>
            <a:r>
              <a:rPr lang="ru-RU" sz="3200" dirty="0"/>
              <a:t>(1898 – 1969 гг.)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Генерал-лейтенант, Герой Советского Союза. В Сталинградской битве участвовал последовательно в должностях командующего 5-й танковой, 12-й и 6-й армиями.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0386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269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Шумилов Михаил Степанович</a:t>
            </a:r>
            <a:br>
              <a:rPr lang="ru-RU" sz="3200" dirty="0"/>
            </a:br>
            <a:r>
              <a:rPr lang="ru-RU" sz="3200" dirty="0"/>
              <a:t>(1895 – 1975 гг.)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Генерал-полковник, Герой Советского Союза. В Сталинградской битве участвовал в должности командующего 64-й армией.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780192" cy="417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67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ru-RU" sz="3200" dirty="0">
                <a:latin typeface="+mn-lt"/>
              </a:rPr>
              <a:t>Жуков Георгий Константинович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(1896 – 1974гг.)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chemeClr val="accent5"/>
              </a:solidFill>
            </a:endParaRPr>
          </a:p>
          <a:p>
            <a:pPr>
              <a:buFontTx/>
              <a:buNone/>
            </a:pP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Советский полководец. Маршал Советского Союза, четырежды Герой Советского Союза, кавалер двух орденов «Победа», множества других советских и иностранных орденов и медалей</a:t>
            </a:r>
            <a:r>
              <a:rPr lang="ru-RU" b="1" dirty="0" smtClean="0">
                <a:effectLst/>
              </a:rPr>
              <a:t>.</a:t>
            </a:r>
            <a:endParaRPr lang="ru-RU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3"/>
            <a:ext cx="3846879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Times New Roman"/>
                <a:ea typeface="Calibri"/>
                <a:cs typeface="Times New Roman"/>
              </a:rPr>
              <a:t>Батов Павел Иванович</a:t>
            </a:r>
            <a:r>
              <a:rPr lang="ru-RU" sz="1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3200" dirty="0">
                <a:effectLst/>
                <a:latin typeface="Times New Roman"/>
                <a:ea typeface="Calibri"/>
                <a:cs typeface="Times New Roman"/>
              </a:rPr>
              <a:t>(1897 – 1985 гг.)</a:t>
            </a:r>
            <a:r>
              <a:rPr lang="ru-RU" sz="1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effectLst/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/>
                <a:latin typeface="Times New Roman"/>
                <a:ea typeface="Calibri"/>
                <a:cs typeface="Times New Roman"/>
              </a:rPr>
              <a:t>Генерал армии, дважды Герой Советского Союза. В Сталинградской битве участвовал в должности командующего 65-й армией.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0386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Ватутин </a:t>
            </a:r>
            <a:r>
              <a:rPr lang="ru-RU" dirty="0"/>
              <a:t>Николай Федорович</a:t>
            </a:r>
            <a:br>
              <a:rPr lang="ru-RU" dirty="0"/>
            </a:br>
            <a:r>
              <a:rPr lang="ru-RU" dirty="0"/>
              <a:t>(1901 – 1944 гг.)</a:t>
            </a:r>
            <a:br>
              <a:rPr lang="ru-RU" dirty="0"/>
            </a:br>
            <a:endParaRPr lang="ru-RU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/>
              </a:solidFill>
            </a:endParaRPr>
          </a:p>
          <a:p>
            <a:pPr>
              <a:buFontTx/>
              <a:buNone/>
            </a:pP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Генерал армии, Герой Советского Союза (посмертно). В Сталинградской битве принимал участие в должности командующего Юго-Западным фронтом.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78368"/>
            <a:ext cx="3993095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/>
              <a:t>Гордов</a:t>
            </a:r>
            <a:r>
              <a:rPr lang="ru-RU" sz="3200" dirty="0"/>
              <a:t> Василий Николаевич</a:t>
            </a:r>
            <a:br>
              <a:rPr lang="ru-RU" sz="3200" dirty="0"/>
            </a:br>
            <a:r>
              <a:rPr lang="ru-RU" sz="3200" dirty="0"/>
              <a:t>(1896 – 1951 гг.)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Генерал-полковник, Герой Советского Союза. В Сталинградской битве участвовал в должности командующего Сталинградским фронтом.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0386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Ерёменко Андрей Иванович</a:t>
            </a:r>
            <a:br>
              <a:rPr lang="ru-RU" sz="3200" dirty="0"/>
            </a:br>
            <a:r>
              <a:rPr lang="ru-RU" sz="3200" dirty="0"/>
              <a:t>(1892 – 1970 гг.)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/>
              <a:t>Маршал Советского Союза, Герой Советского Союза, Герой Чехословацкой Социалистической Республики. В Сталинградской битве участвовал в должности командующего Юго-Восточным, в последующем Сталинградским фронтом.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4038600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/>
              <a:t>Жадов</a:t>
            </a:r>
            <a:r>
              <a:rPr lang="ru-RU" sz="3200" dirty="0"/>
              <a:t> Алексей Семенович</a:t>
            </a:r>
            <a:br>
              <a:rPr lang="ru-RU" sz="3200" dirty="0"/>
            </a:br>
            <a:r>
              <a:rPr lang="ru-RU" sz="3200" dirty="0"/>
              <a:t>	(1901- 1977 гг.)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Генерал армии, Герой Советского Союза. В Сталинградской битве участвовал в должности командующего 66-й армией.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761558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Попов </a:t>
            </a:r>
            <a:r>
              <a:rPr lang="ru-RU" sz="3200" dirty="0" err="1"/>
              <a:t>Маркиан</a:t>
            </a:r>
            <a:r>
              <a:rPr lang="ru-RU" sz="3200" dirty="0"/>
              <a:t> Михайлович</a:t>
            </a:r>
            <a:br>
              <a:rPr lang="ru-RU" sz="3200" dirty="0"/>
            </a:br>
            <a:r>
              <a:rPr lang="ru-RU" sz="3200" dirty="0"/>
              <a:t>(1902 – 1969 гг.)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Генерал армии, Герой Советского Союза. В Сталинградской битве участвовал в должности командующего 5-й ударной армией.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4038600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Рокоссовский Константин Константинович</a:t>
            </a:r>
            <a:br>
              <a:rPr lang="ru-RU" sz="3200" dirty="0"/>
            </a:br>
            <a:r>
              <a:rPr lang="ru-RU" sz="3200" dirty="0"/>
              <a:t>(1896 – 1968 гг.)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Маршал Советского Союза, маршал Польши, дважды Герой Советского Союза. В Сталинградской битве участвовал в должности командующего Донским фронтом.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2" y="1268761"/>
            <a:ext cx="4011516" cy="459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658025"/>
      </p:ext>
    </p:extLst>
  </p:cSld>
  <p:clrMapOvr>
    <a:masterClrMapping/>
  </p:clrMapOvr>
</p:sld>
</file>

<file path=ppt/theme/theme1.xml><?xml version="1.0" encoding="utf-8"?>
<a:theme xmlns:a="http://schemas.openxmlformats.org/drawingml/2006/main" name="История России">
  <a:themeElements>
    <a:clrScheme name="Сотрудничество 8">
      <a:dk1>
        <a:srgbClr val="000000"/>
      </a:dk1>
      <a:lt1>
        <a:srgbClr val="E2DDD4"/>
      </a:lt1>
      <a:dk2>
        <a:srgbClr val="000000"/>
      </a:dk2>
      <a:lt2>
        <a:srgbClr val="EFEBE3"/>
      </a:lt2>
      <a:accent1>
        <a:srgbClr val="F2F2F2"/>
      </a:accent1>
      <a:accent2>
        <a:srgbClr val="C4AD74"/>
      </a:accent2>
      <a:accent3>
        <a:srgbClr val="EEEBE6"/>
      </a:accent3>
      <a:accent4>
        <a:srgbClr val="000000"/>
      </a:accent4>
      <a:accent5>
        <a:srgbClr val="F7F7F7"/>
      </a:accent5>
      <a:accent6>
        <a:srgbClr val="B19C68"/>
      </a:accent6>
      <a:hlink>
        <a:srgbClr val="A46032"/>
      </a:hlink>
      <a:folHlink>
        <a:srgbClr val="8F8E73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России</Template>
  <TotalTime>306</TotalTime>
  <Words>295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История России</vt:lpstr>
      <vt:lpstr>Командующие армиями в Сталинградской битве</vt:lpstr>
      <vt:lpstr>Жуков Георгий Константинович (1896 – 1974гг.) </vt:lpstr>
      <vt:lpstr>Батов Павел Иванович (1897 – 1985 гг.) </vt:lpstr>
      <vt:lpstr> Ватутин Николай Федорович (1901 – 1944 гг.) </vt:lpstr>
      <vt:lpstr> Гордов Василий Николаевич (1896 – 1951 гг.) </vt:lpstr>
      <vt:lpstr>Ерёменко Андрей Иванович (1892 – 1970 гг.)</vt:lpstr>
      <vt:lpstr>Жадов Алексей Семенович  (1901- 1977 гг.) </vt:lpstr>
      <vt:lpstr>Попов Маркиан Михайлович (1902 – 1969 гг.) </vt:lpstr>
      <vt:lpstr>Рокоссовский Константин Константинович (1896 – 1968 гг.) </vt:lpstr>
      <vt:lpstr>Романенко Прокофий Логвинович (1897 – 1949 гг.) </vt:lpstr>
      <vt:lpstr>Тимошенко Семен Константинович (1895 – 1970 гг.) </vt:lpstr>
      <vt:lpstr>Чуйков Василий Иванович (1900 – 1982 гг.) </vt:lpstr>
      <vt:lpstr>Шлемин Иван Тимофеевич (1898 – 1969 гг.) </vt:lpstr>
      <vt:lpstr>Шумилов Михаил Степанович (1895 – 1975 гг.)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35</cp:revision>
  <dcterms:created xsi:type="dcterms:W3CDTF">2012-10-23T13:52:18Z</dcterms:created>
  <dcterms:modified xsi:type="dcterms:W3CDTF">2019-12-04T09:42:59Z</dcterms:modified>
</cp:coreProperties>
</file>