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1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B3DDA-A9E2-4FBD-8108-A9D66BD1919B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8638-7206-4E70-A0D4-9A938798AE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B3DDA-A9E2-4FBD-8108-A9D66BD1919B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8638-7206-4E70-A0D4-9A938798AE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B3DDA-A9E2-4FBD-8108-A9D66BD1919B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8638-7206-4E70-A0D4-9A938798AE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B3DDA-A9E2-4FBD-8108-A9D66BD1919B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8638-7206-4E70-A0D4-9A938798AE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B3DDA-A9E2-4FBD-8108-A9D66BD1919B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8638-7206-4E70-A0D4-9A938798AE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B3DDA-A9E2-4FBD-8108-A9D66BD1919B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8638-7206-4E70-A0D4-9A938798AE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B3DDA-A9E2-4FBD-8108-A9D66BD1919B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8638-7206-4E70-A0D4-9A938798AE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B3DDA-A9E2-4FBD-8108-A9D66BD1919B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8638-7206-4E70-A0D4-9A938798AE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B3DDA-A9E2-4FBD-8108-A9D66BD1919B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8638-7206-4E70-A0D4-9A938798AE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B3DDA-A9E2-4FBD-8108-A9D66BD1919B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8638-7206-4E70-A0D4-9A938798AE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B3DDA-A9E2-4FBD-8108-A9D66BD1919B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38638-7206-4E70-A0D4-9A938798AEE8}" type="slidenum">
              <a:rPr lang="ru-RU" smtClean="0"/>
              <a:t>‹#›</a:t>
            </a:fld>
            <a:endParaRPr lang="ru-RU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B3DDA-A9E2-4FBD-8108-A9D66BD1919B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38638-7206-4E70-A0D4-9A938798AEE8}" type="slidenum">
              <a:rPr lang="ru-RU" smtClean="0"/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9442" y="404664"/>
            <a:ext cx="7117180" cy="576064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МБОО «Куликовская СОШ»</a:t>
            </a:r>
            <a:endParaRPr lang="ru-RU" sz="2800" b="1" dirty="0">
              <a:solidFill>
                <a:schemeClr val="bg1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9442" y="2204864"/>
            <a:ext cx="7117180" cy="3096344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«Зал </a:t>
            </a:r>
            <a:r>
              <a:rPr lang="ru-RU" sz="4400" b="1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боевой и трудовой </a:t>
            </a:r>
            <a:r>
              <a:rPr lang="ru-RU" sz="44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славы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 дошкольном образовании»</a:t>
            </a:r>
            <a:endParaRPr lang="ru-RU" sz="4400" b="1" dirty="0">
              <a:solidFill>
                <a:schemeClr val="bg1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97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"/>
            <a:ext cx="8136904" cy="148478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Экскурсия  </a:t>
            </a:r>
            <a:b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«Евгения Алексеевна </a:t>
            </a:r>
            <a:r>
              <a:rPr lang="ru-RU" b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Трафимова</a:t>
            </a: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– наш доктор»</a:t>
            </a:r>
            <a:endParaRPr lang="ru-RU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200801" cy="54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040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52928" cy="1339551"/>
          </a:xfrm>
        </p:spPr>
        <p:txBody>
          <a:bodyPr/>
          <a:lstStyle/>
          <a:p>
            <a:pPr algn="ctr"/>
            <a:r>
              <a:rPr lang="ru-RU" altLang="ru-RU" b="1" dirty="0" smtClean="0">
                <a:solidFill>
                  <a:prstClr val="black"/>
                </a:solidFill>
                <a:latin typeface="Monotype Corsiva" pitchFamily="66" charset="0"/>
                <a:cs typeface="+mj-cs"/>
              </a:rPr>
              <a:t>Семинар  «Музейная </a:t>
            </a:r>
            <a:r>
              <a:rPr lang="ru-RU" altLang="ru-RU" b="1" dirty="0">
                <a:solidFill>
                  <a:prstClr val="black"/>
                </a:solidFill>
                <a:latin typeface="Monotype Corsiva" pitchFamily="66" charset="0"/>
                <a:cs typeface="+mj-cs"/>
              </a:rPr>
              <a:t>педагогика </a:t>
            </a:r>
            <a:r>
              <a:rPr lang="ru-RU" altLang="ru-RU" b="1" dirty="0" smtClean="0">
                <a:solidFill>
                  <a:prstClr val="black"/>
                </a:solidFill>
                <a:latin typeface="Monotype Corsiva" pitchFamily="66" charset="0"/>
                <a:cs typeface="+mj-cs"/>
              </a:rPr>
              <a:t>как </a:t>
            </a:r>
            <a:r>
              <a:rPr lang="ru-RU" altLang="ru-RU" b="1" dirty="0">
                <a:solidFill>
                  <a:prstClr val="black"/>
                </a:solidFill>
                <a:latin typeface="Monotype Corsiva" pitchFamily="66" charset="0"/>
                <a:cs typeface="+mj-cs"/>
              </a:rPr>
              <a:t>инновационная </a:t>
            </a:r>
            <a:r>
              <a:rPr lang="ru-RU" altLang="ru-RU" b="1" dirty="0" smtClean="0">
                <a:solidFill>
                  <a:prstClr val="black"/>
                </a:solidFill>
                <a:latin typeface="Monotype Corsiva" pitchFamily="66" charset="0"/>
                <a:cs typeface="+mj-cs"/>
              </a:rPr>
              <a:t>педагогическая </a:t>
            </a:r>
            <a:r>
              <a:rPr lang="ru-RU" altLang="ru-RU" b="1" dirty="0">
                <a:solidFill>
                  <a:prstClr val="black"/>
                </a:solidFill>
                <a:latin typeface="Monotype Corsiva" pitchFamily="66" charset="0"/>
                <a:cs typeface="+mj-cs"/>
              </a:rPr>
              <a:t>технология</a:t>
            </a:r>
            <a:r>
              <a:rPr lang="ru-RU" altLang="ru-RU" b="1" dirty="0" smtClean="0">
                <a:solidFill>
                  <a:prstClr val="black"/>
                </a:solidFill>
                <a:latin typeface="Monotype Corsiva" pitchFamily="66" charset="0"/>
                <a:cs typeface="+mj-cs"/>
              </a:rPr>
              <a:t>» </a:t>
            </a:r>
            <a:br>
              <a:rPr lang="ru-RU" altLang="ru-RU" b="1" dirty="0" smtClean="0">
                <a:solidFill>
                  <a:prstClr val="black"/>
                </a:solidFill>
                <a:latin typeface="Monotype Corsiva" pitchFamily="66" charset="0"/>
                <a:cs typeface="+mj-cs"/>
              </a:rPr>
            </a:br>
            <a:r>
              <a:rPr lang="ru-RU" altLang="ru-RU" b="1" dirty="0" smtClean="0">
                <a:solidFill>
                  <a:prstClr val="black"/>
                </a:solidFill>
                <a:latin typeface="Monotype Corsiva" pitchFamily="66" charset="0"/>
                <a:cs typeface="+mj-cs"/>
              </a:rPr>
              <a:t>2016 год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13043"/>
            <a:ext cx="6696744" cy="502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886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08912" cy="2376264"/>
          </a:xfrm>
        </p:spPr>
        <p:txBody>
          <a:bodyPr/>
          <a:lstStyle/>
          <a:p>
            <a:pPr marL="0" marR="0" indent="0" algn="ctr">
              <a:spcBef>
                <a:spcPts val="0"/>
              </a:spcBef>
              <a:spcAft>
                <a:spcPts val="600"/>
              </a:spcAft>
            </a:pPr>
            <a:r>
              <a:rPr lang="ru-RU" b="1" kern="1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Семинар « Воспитание безопасного поведения </a:t>
            </a:r>
            <a:r>
              <a:rPr lang="ru-RU" b="1" kern="1400" dirty="0">
                <a:solidFill>
                  <a:schemeClr val="bg1"/>
                </a:solidFill>
                <a:latin typeface="Monotype Corsiva" panose="03010101010201010101" pitchFamily="66" charset="0"/>
              </a:rPr>
              <a:t>дошкольника </a:t>
            </a:r>
            <a:r>
              <a:rPr lang="ru-RU" b="1" kern="1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как </a:t>
            </a:r>
            <a:r>
              <a:rPr lang="ru-RU" b="1" kern="1400" dirty="0">
                <a:solidFill>
                  <a:schemeClr val="bg1"/>
                </a:solidFill>
                <a:latin typeface="Monotype Corsiva" panose="03010101010201010101" pitchFamily="66" charset="0"/>
              </a:rPr>
              <a:t>универсальная </a:t>
            </a:r>
            <a:r>
              <a:rPr lang="ru-RU" b="1" kern="1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форма</a:t>
            </a:r>
            <a:r>
              <a:rPr lang="ru-RU" b="1" i="1" kern="1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b="1" kern="1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социальной </a:t>
            </a:r>
            <a:r>
              <a:rPr lang="ru-RU" b="1" kern="1400" dirty="0">
                <a:solidFill>
                  <a:schemeClr val="bg1"/>
                </a:solidFill>
                <a:latin typeface="Monotype Corsiva" panose="03010101010201010101" pitchFamily="66" charset="0"/>
              </a:rPr>
              <a:t>адаптации </a:t>
            </a:r>
            <a:r>
              <a:rPr lang="ru-RU" b="1" kern="1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ребенка</a:t>
            </a:r>
            <a:r>
              <a:rPr lang="ru-RU" b="1" i="1" kern="1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b="1" kern="1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в </a:t>
            </a:r>
            <a:r>
              <a:rPr lang="ru-RU" b="1" kern="1400" dirty="0">
                <a:solidFill>
                  <a:schemeClr val="bg1"/>
                </a:solidFill>
                <a:latin typeface="Monotype Corsiva" panose="03010101010201010101" pitchFamily="66" charset="0"/>
              </a:rPr>
              <a:t>современном обществе» </a:t>
            </a:r>
            <a:br>
              <a:rPr lang="ru-RU" b="1" kern="1400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b="1" kern="1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2018 год</a:t>
            </a:r>
            <a:endParaRPr lang="ru-RU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2204864"/>
            <a:ext cx="7125112" cy="3653934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501139" cy="487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439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60649"/>
            <a:ext cx="7125113" cy="100811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Экскурсия </a:t>
            </a:r>
            <a:b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«Мой хутор Куликовский»</a:t>
            </a:r>
            <a:endParaRPr lang="ru-RU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7132042" cy="534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815788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TM01972873[[fn=Лето]]</Template>
  <TotalTime>160</TotalTime>
  <Words>42</Words>
  <Application>Microsoft Office PowerPoint</Application>
  <PresentationFormat>Экран (4:3)</PresentationFormat>
  <Paragraphs>7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Summer</vt:lpstr>
      <vt:lpstr>МБОО «Куликовская СОШ»</vt:lpstr>
      <vt:lpstr>Экскурсия   «Евгения Алексеевна Трафимова – наш доктор»</vt:lpstr>
      <vt:lpstr>Семинар  «Музейная педагогика как инновационная педагогическая технология»  2016 год</vt:lpstr>
      <vt:lpstr>Семинар « Воспитание безопасного поведения дошкольника как универсальная форма социальной адаптации ребенка в современном обществе»  2018 год</vt:lpstr>
      <vt:lpstr>Экскурсия  «Мой хутор Куликовский»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МБОО «Куликовская СОШ»</dc:title>
  <dc:creator>Наташа</dc:creator>
  <cp:lastModifiedBy>Наташа</cp:lastModifiedBy>
  <cp:revision>11</cp:revision>
  <dcterms:created xsi:type="dcterms:W3CDTF">2019-12-04T16:03:24Z</dcterms:created>
  <dcterms:modified xsi:type="dcterms:W3CDTF">2019-12-04T18:43:39Z</dcterms:modified>
</cp:coreProperties>
</file>