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71" r:id="rId5"/>
    <p:sldId id="257" r:id="rId6"/>
    <p:sldId id="259" r:id="rId7"/>
    <p:sldId id="258" r:id="rId8"/>
    <p:sldId id="265" r:id="rId9"/>
    <p:sldId id="260" r:id="rId10"/>
    <p:sldId id="261" r:id="rId11"/>
    <p:sldId id="266" r:id="rId12"/>
    <p:sldId id="269" r:id="rId13"/>
    <p:sldId id="268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2D4F8C-8006-4503-B66A-2FE3812FA41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32C534-2679-47C4-A2AB-CFB90C059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85795"/>
            <a:ext cx="8458200" cy="1071569"/>
          </a:xfrm>
        </p:spPr>
        <p:txBody>
          <a:bodyPr/>
          <a:lstStyle/>
          <a:p>
            <a:pPr algn="ctr"/>
            <a:r>
              <a:rPr lang="ru-RU" dirty="0" smtClean="0"/>
              <a:t>Полотно памяти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полотна памяти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30866"/>
            <a:ext cx="6286544" cy="41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полотна памяти</a:t>
            </a:r>
            <a:endParaRPr lang="ru-RU" dirty="0"/>
          </a:p>
        </p:txBody>
      </p:sp>
      <p:pic>
        <p:nvPicPr>
          <p:cNvPr id="2050" name="Picture 2" descr="C:\Documents and Settings\Ученик\Рабочий стол\IMG_0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700" y="1554163"/>
            <a:ext cx="680299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полотна памяти</a:t>
            </a:r>
            <a:endParaRPr lang="ru-RU" dirty="0"/>
          </a:p>
        </p:txBody>
      </p:sp>
      <p:pic>
        <p:nvPicPr>
          <p:cNvPr id="1026" name="Picture 2" descr="F:\DSC02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полотна памяти</a:t>
            </a:r>
            <a:endParaRPr lang="ru-RU" dirty="0"/>
          </a:p>
        </p:txBody>
      </p:sp>
      <p:pic>
        <p:nvPicPr>
          <p:cNvPr id="4098" name="Picture 2" descr="C:\Documents and Settings\Ученик\Рабочий стол\IMG_0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700" y="1554163"/>
            <a:ext cx="680299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полотна памяти</a:t>
            </a:r>
            <a:endParaRPr lang="ru-RU" dirty="0"/>
          </a:p>
        </p:txBody>
      </p:sp>
      <p:pic>
        <p:nvPicPr>
          <p:cNvPr id="3074" name="Picture 2" descr="C:\Documents and Settings\Ученик\Рабочий стол\IMG_0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700" y="1554163"/>
            <a:ext cx="680299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Защита проекта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143116"/>
            <a:ext cx="8186766" cy="398304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Picture 2" descr="F:\Проекты в Кул\IMG_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499" y="1214422"/>
            <a:ext cx="7382865" cy="49117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 lvl="0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составить план реализации проекта;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провести просветительскую работу в школе;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собрать информацию о погибших земляках, проанализировать и обобщить факты, предназначенные для широкой аудитории;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разработать эскиз полотна; 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записать информацию об участниках Великой Отечественной войны на полотне Победы;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создать  условия  для формирования активной гражданской позиции через участие в выполнении важного общественно-полезного дела – создание полотна с именами земляков, не вернувшихся с войны;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способствовать воспитанию чувств  уважения к людям, пережившим события военных лет, к людям старшего поколения, чувства гордости за своих земляков;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презентовать проект  в  родной  школе, на  районном фестивале  проектов, в  акции «Бессмертный полк».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проблемы, которые, решает проект:</a:t>
            </a: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1.Проект поможет собрать необходимый  учебный  материал для  уроков  краеведения,  истории и  обществознания.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2.Проект наполняет чувственно-выразительным содержанием через семью, друзей, школу, социальное окружение такие  понятия, как  «малая Родина», «Отечество», «родная земля».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3.Помочь  учащимся научиться  работать  в  команде, сопереживать  общему  делу,  быть  ответственными.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8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работы над проектом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869882"/>
          <a:ext cx="8686801" cy="527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487020"/>
                <a:gridCol w="6759889"/>
                <a:gridCol w="1231612"/>
              </a:tblGrid>
              <a:tr h="378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Этапы работы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Организационное собрание группы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февраля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8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Книгой памяти Новониколаевского района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21-27февраля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8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Классное родительское собрание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февраля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8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Первичный анализ проделанной работы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февраля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07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Выступление на общешкольной линейке с призывом принять участие в проекте всех обучающихся, педагогов школы, техперсонала.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февраля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8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Разрезание ткани на лоскутки.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февраля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07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Распределение имен павших среди желающих принять участие в проекте, раздача лоскутков.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февраля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8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 проделанной работы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февраля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07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Сшивание лоскутков в одно полотно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февраля- 6 марта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8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 проделанной работы, подготовка к защите проекта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марта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69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Защита проекта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5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10-15 марта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Длина полотна  4 м 65 см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Ширина  полотна 1 м 26 см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"/>
                <a:gridCol w="542925"/>
                <a:gridCol w="542925"/>
                <a:gridCol w="542925"/>
                <a:gridCol w="542925"/>
                <a:gridCol w="542925"/>
                <a:gridCol w="542925"/>
                <a:gridCol w="542925"/>
                <a:gridCol w="542925"/>
                <a:gridCol w="542925"/>
                <a:gridCol w="542925"/>
                <a:gridCol w="542925"/>
                <a:gridCol w="542925"/>
                <a:gridCol w="542925"/>
                <a:gridCol w="542925"/>
                <a:gridCol w="54292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31*20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</a:tr>
              <a:tr h="33179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Книгой памяти Новониколаевского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6700" y="1554163"/>
            <a:ext cx="68029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Классное родительское собрание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6700" y="1554163"/>
            <a:ext cx="68029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Ученик\Рабочий стол\Фокеева Л.В. 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546405" cy="6257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полотна памяти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5"/>
            <a:ext cx="49394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14752"/>
            <a:ext cx="4483636" cy="29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488</TotalTime>
  <Words>196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Полотно памяти</vt:lpstr>
      <vt:lpstr>Слайд 2</vt:lpstr>
      <vt:lpstr>Слайд 3</vt:lpstr>
      <vt:lpstr>План работы над проектом</vt:lpstr>
      <vt:lpstr> Длина полотна  4 м 65 см Ширина  полотна 1 м 26 см </vt:lpstr>
      <vt:lpstr>Работа с Книгой памяти Новониколаевского района</vt:lpstr>
      <vt:lpstr>Классное родительское собрание</vt:lpstr>
      <vt:lpstr>Слайд 8</vt:lpstr>
      <vt:lpstr>Создание полотна памяти</vt:lpstr>
      <vt:lpstr>Создание полотна памяти</vt:lpstr>
      <vt:lpstr>Создание полотна памяти</vt:lpstr>
      <vt:lpstr>Создание полотна памяти</vt:lpstr>
      <vt:lpstr>Создание полотна памяти</vt:lpstr>
      <vt:lpstr>Создание полотна памяти</vt:lpstr>
      <vt:lpstr>Защита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Полотно памяти</dc:title>
  <dc:creator>Пользователь</dc:creator>
  <cp:lastModifiedBy>Пользователь</cp:lastModifiedBy>
  <cp:revision>52</cp:revision>
  <dcterms:created xsi:type="dcterms:W3CDTF">2017-03-08T18:10:53Z</dcterms:created>
  <dcterms:modified xsi:type="dcterms:W3CDTF">2019-12-05T09:43:47Z</dcterms:modified>
</cp:coreProperties>
</file>