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Default Extension="mp3" ContentType="audio/unknown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8"/>
  </p:notesMasterIdLst>
  <p:sldIdLst>
    <p:sldId id="256" r:id="rId2"/>
    <p:sldId id="295" r:id="rId3"/>
    <p:sldId id="279" r:id="rId4"/>
    <p:sldId id="275" r:id="rId5"/>
    <p:sldId id="274" r:id="rId6"/>
    <p:sldId id="273" r:id="rId7"/>
    <p:sldId id="265" r:id="rId8"/>
    <p:sldId id="320" r:id="rId9"/>
    <p:sldId id="280" r:id="rId10"/>
    <p:sldId id="260" r:id="rId11"/>
    <p:sldId id="277" r:id="rId12"/>
    <p:sldId id="278" r:id="rId13"/>
    <p:sldId id="304" r:id="rId14"/>
    <p:sldId id="314" r:id="rId15"/>
    <p:sldId id="276" r:id="rId16"/>
    <p:sldId id="313" r:id="rId17"/>
    <p:sldId id="296" r:id="rId18"/>
    <p:sldId id="297" r:id="rId19"/>
    <p:sldId id="284" r:id="rId20"/>
    <p:sldId id="298" r:id="rId21"/>
    <p:sldId id="288" r:id="rId22"/>
    <p:sldId id="299" r:id="rId23"/>
    <p:sldId id="300" r:id="rId24"/>
    <p:sldId id="301" r:id="rId25"/>
    <p:sldId id="302" r:id="rId26"/>
    <p:sldId id="303" r:id="rId27"/>
    <p:sldId id="315" r:id="rId28"/>
    <p:sldId id="270" r:id="rId29"/>
    <p:sldId id="308" r:id="rId30"/>
    <p:sldId id="309" r:id="rId31"/>
    <p:sldId id="272" r:id="rId32"/>
    <p:sldId id="316" r:id="rId33"/>
    <p:sldId id="317" r:id="rId34"/>
    <p:sldId id="306" r:id="rId35"/>
    <p:sldId id="291" r:id="rId36"/>
    <p:sldId id="318" r:id="rId3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42" autoAdjust="0"/>
    <p:restoredTop sz="92895" autoAdjust="0"/>
  </p:normalViewPr>
  <p:slideViewPr>
    <p:cSldViewPr>
      <p:cViewPr varScale="1">
        <p:scale>
          <a:sx n="85" d="100"/>
          <a:sy n="85" d="100"/>
        </p:scale>
        <p:origin x="-96" y="-4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6" d="100"/>
          <a:sy n="56" d="100"/>
        </p:scale>
        <p:origin x="-2838" y="-84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40A2B9-1FA7-4987-B774-D8599EE4D1EA}" type="datetimeFigureOut">
              <a:rPr lang="ru-RU" smtClean="0"/>
              <a:pPr/>
              <a:t>04.12.2019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659250-1E8E-4B11-AC81-7860E9DF8FC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74919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659250-1E8E-4B11-AC81-7860E9DF8FC6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586012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659250-1E8E-4B11-AC81-7860E9DF8FC6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С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659250-1E8E-4B11-AC81-7860E9DF8FC6}" type="slidenum">
              <a:rPr lang="ru-RU" smtClean="0"/>
              <a:pPr/>
              <a:t>31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659250-1E8E-4B11-AC81-7860E9DF8FC6}" type="slidenum">
              <a:rPr lang="ru-RU" smtClean="0"/>
              <a:pPr/>
              <a:t>36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200400"/>
            <a:ext cx="75438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6858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12704-C2FB-47D6-8683-F6D8E56BD42D}" type="datetimeFigureOut">
              <a:rPr lang="ru-RU" smtClean="0"/>
              <a:pPr/>
              <a:t>04.12.2019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6C5F0-6181-41D4-B584-DBCF897FD56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12704-C2FB-47D6-8683-F6D8E56BD42D}" type="datetimeFigureOut">
              <a:rPr lang="ru-RU" smtClean="0"/>
              <a:pPr/>
              <a:t>04.12.2019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6C5F0-6181-41D4-B584-DBCF897FD56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01"/>
            <a:ext cx="1828800" cy="541019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12704-C2FB-47D6-8683-F6D8E56BD42D}" type="datetimeFigureOut">
              <a:rPr lang="ru-RU" smtClean="0"/>
              <a:pPr/>
              <a:t>04.12.2019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6C5F0-6181-41D4-B584-DBCF897FD56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12704-C2FB-47D6-8683-F6D8E56BD42D}" type="datetimeFigureOut">
              <a:rPr lang="ru-RU" smtClean="0"/>
              <a:pPr/>
              <a:t>04.12.2019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6C5F0-6181-41D4-B584-DBCF897FD56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12704-C2FB-47D6-8683-F6D8E56BD42D}" type="datetimeFigureOut">
              <a:rPr lang="ru-RU" smtClean="0"/>
              <a:pPr/>
              <a:t>04.12.2019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6C5F0-6181-41D4-B584-DBCF897FD56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12704-C2FB-47D6-8683-F6D8E56BD42D}" type="datetimeFigureOut">
              <a:rPr lang="ru-RU" smtClean="0"/>
              <a:pPr/>
              <a:t>04.12.2019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6C5F0-6181-41D4-B584-DBCF897FD56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12704-C2FB-47D6-8683-F6D8E56BD42D}" type="datetimeFigureOut">
              <a:rPr lang="ru-RU" smtClean="0"/>
              <a:pPr/>
              <a:t>04.12.2019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6C5F0-6181-41D4-B584-DBCF897FD563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1" name="Straight Connector 10"/>
          <p:cNvCxnSpPr/>
          <p:nvPr/>
        </p:nvCxnSpPr>
        <p:spPr>
          <a:xfrm>
            <a:off x="7589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451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12704-C2FB-47D6-8683-F6D8E56BD42D}" type="datetimeFigureOut">
              <a:rPr lang="ru-RU" smtClean="0"/>
              <a:pPr/>
              <a:t>04.12.2019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6C5F0-6181-41D4-B584-DBCF897FD56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12704-C2FB-47D6-8683-F6D8E56BD42D}" type="datetimeFigureOut">
              <a:rPr lang="ru-RU" smtClean="0"/>
              <a:pPr/>
              <a:t>04.12.2019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6C5F0-6181-41D4-B584-DBCF897FD56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457200"/>
            <a:ext cx="4594934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1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12704-C2FB-47D6-8683-F6D8E56BD42D}" type="datetimeFigureOut">
              <a:rPr lang="ru-RU" smtClean="0"/>
              <a:pPr/>
              <a:t>04.12.2019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6C5F0-6181-41D4-B584-DBCF897FD563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677194" y="2514600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12704-C2FB-47D6-8683-F6D8E56BD42D}" type="datetimeFigureOut">
              <a:rPr lang="ru-RU" smtClean="0"/>
              <a:pPr/>
              <a:t>04.12.2019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6C5F0-6181-41D4-B584-DBCF897FD56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18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685800"/>
            <a:ext cx="75438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DFE12704-C2FB-47D6-8683-F6D8E56BD42D}" type="datetimeFigureOut">
              <a:rPr lang="ru-RU" smtClean="0"/>
              <a:pPr/>
              <a:t>04.12.2019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0EC6C5F0-6181-41D4-B584-DBCF897FD56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777240" y="0"/>
            <a:ext cx="75438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33.png"/><Relationship Id="rId5" Type="http://schemas.microsoft.com/office/2007/relationships/media" Target="../media/media1.mp3"/><Relationship Id="rId4" Type="http://schemas.openxmlformats.org/officeDocument/2006/relationships/image" Target="../media/image32.gi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57224" y="3214686"/>
            <a:ext cx="7543800" cy="1524000"/>
          </a:xfrm>
        </p:spPr>
        <p:txBody>
          <a:bodyPr/>
          <a:lstStyle/>
          <a:p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4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4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00100" y="3214686"/>
            <a:ext cx="6858000" cy="990600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Чтобы помнили… </a:t>
            </a:r>
          </a:p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(Создание «Книги памяти» хутора </a:t>
            </a:r>
            <a:r>
              <a:rPr lang="ru-RU" sz="4000" b="1" dirty="0" err="1" smtClean="0">
                <a:latin typeface="Times New Roman" pitchFamily="18" charset="0"/>
                <a:cs typeface="Times New Roman" pitchFamily="18" charset="0"/>
              </a:rPr>
              <a:t>Киквидзе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ru-RU" sz="4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188640"/>
            <a:ext cx="7554416" cy="1800200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Задачи проекта:</a:t>
            </a:r>
            <a:br>
              <a:rPr lang="ru-RU" dirty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62000" y="1484784"/>
            <a:ext cx="7543800" cy="4536504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- формирование </a:t>
            </a:r>
            <a:r>
              <a:rPr lang="ru-RU" dirty="0"/>
              <a:t>у школьников патриотического чувства через поисковую  </a:t>
            </a:r>
            <a:r>
              <a:rPr lang="ru-RU" dirty="0" smtClean="0"/>
              <a:t>деятельность;</a:t>
            </a:r>
            <a:endParaRPr lang="ru-RU" dirty="0"/>
          </a:p>
          <a:p>
            <a:pPr>
              <a:buNone/>
            </a:pPr>
            <a:r>
              <a:rPr lang="ru-RU" dirty="0" smtClean="0"/>
              <a:t>- привлечение </a:t>
            </a:r>
            <a:r>
              <a:rPr lang="ru-RU" dirty="0"/>
              <a:t>к работе по проекту школьников всех ступеней </a:t>
            </a:r>
            <a:r>
              <a:rPr lang="ru-RU" dirty="0" smtClean="0"/>
              <a:t>обучения.</a:t>
            </a:r>
            <a:endParaRPr lang="ru-RU" dirty="0"/>
          </a:p>
          <a:p>
            <a:pPr>
              <a:buNone/>
            </a:pPr>
            <a:r>
              <a:rPr lang="ru-RU" dirty="0" smtClean="0"/>
              <a:t> </a:t>
            </a:r>
            <a:endParaRPr lang="ru-RU" dirty="0"/>
          </a:p>
          <a:p>
            <a:pPr>
              <a:buNone/>
            </a:pPr>
            <a:endParaRPr lang="ru-RU" dirty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00808"/>
            <a:ext cx="8208912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499779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208912" cy="5904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797175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err="1" smtClean="0"/>
              <a:t>Старейш</a:t>
            </a:r>
            <a:r>
              <a:rPr lang="ru-RU" dirty="0" smtClean="0"/>
              <a:t> </a:t>
            </a:r>
            <a:r>
              <a:rPr lang="ru-RU" dirty="0" err="1" smtClean="0"/>
              <a:t>ит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" name="Picture 2" descr="C:\Users\777\Desktop\DSCN08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1864" t="10446" r="9280" b="1100"/>
          <a:stretch/>
        </p:blipFill>
        <p:spPr bwMode="auto">
          <a:xfrm>
            <a:off x="251520" y="548680"/>
            <a:ext cx="8568952" cy="59766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49264" y="11421888"/>
            <a:ext cx="11087384" cy="8732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777\Desktop\IMG_758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92696"/>
            <a:ext cx="8460000" cy="564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938674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836712"/>
            <a:ext cx="7632848" cy="5289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90304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08720"/>
            <a:ext cx="8424936" cy="5544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33393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Имена жителей хутора Киквидзе не вернувшихся с полей сражений Великой Отечественной войны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624032646"/>
              </p:ext>
            </p:extLst>
          </p:nvPr>
        </p:nvGraphicFramePr>
        <p:xfrm>
          <a:off x="467544" y="790597"/>
          <a:ext cx="8229600" cy="563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29600"/>
              </a:tblGrid>
              <a:tr h="5210196">
                <a:tc>
                  <a:txBody>
                    <a:bodyPr/>
                    <a:lstStyle/>
                    <a:p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1.Алексеев Георгий Ильич, р. 1910</a:t>
                      </a:r>
                    </a:p>
                    <a:p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2.Алексеев Петр Васильевич, р.1925</a:t>
                      </a:r>
                    </a:p>
                    <a:p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3.Алешин Алексей Алексеевич</a:t>
                      </a:r>
                    </a:p>
                    <a:p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4.Андреянов Андрей Васильевич, р.1908</a:t>
                      </a:r>
                    </a:p>
                    <a:p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5.Антонов Виктор Павлович</a:t>
                      </a:r>
                    </a:p>
                    <a:p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6.Барышников Федор Иванович, р.1924</a:t>
                      </a:r>
                    </a:p>
                    <a:p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7.Барышников Х.И.</a:t>
                      </a:r>
                    </a:p>
                    <a:p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8.Белов М.А.</a:t>
                      </a:r>
                    </a:p>
                    <a:p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9.Блошкин Александр Петрович, р.1920</a:t>
                      </a:r>
                    </a:p>
                    <a:p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10.Белянский Федор Андреевич</a:t>
                      </a:r>
                    </a:p>
                    <a:p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11.Богомолов Х.И.</a:t>
                      </a:r>
                    </a:p>
                    <a:p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12.Васильев Павел Васильевич</a:t>
                      </a:r>
                    </a:p>
                    <a:p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13.Герасимов Василий Михайлович</a:t>
                      </a:r>
                    </a:p>
                    <a:p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14.Давыдов Петр Ильич</a:t>
                      </a:r>
                    </a:p>
                    <a:p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15.Двужилов Павел Филиппович,  р.1908</a:t>
                      </a:r>
                    </a:p>
                    <a:p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16.Денисов Ф.П.</a:t>
                      </a:r>
                    </a:p>
                    <a:p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17.Денисов Яков Яковлевич, р.1917</a:t>
                      </a:r>
                    </a:p>
                    <a:p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18.Дибенко Григорий Иванович, р. 1925</a:t>
                      </a:r>
                    </a:p>
                    <a:p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19.Дронов В.М.</a:t>
                      </a:r>
                    </a:p>
                    <a:p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20.Дугин Яков Трофимович, р. 1903</a:t>
                      </a:r>
                    </a:p>
                    <a:p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21.Евлантьев Иван Семенович, р.1919</a:t>
                      </a:r>
                    </a:p>
                    <a:p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22.Егоров Иван </a:t>
                      </a:r>
                      <a:r>
                        <a:rPr lang="ru-RU" sz="1400" b="1" kern="1200" dirty="0" err="1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Арсентьевич</a:t>
                      </a:r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, р. 1895</a:t>
                      </a:r>
                    </a:p>
                    <a:p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23.Ермакова Варвара Николаевна, р.1924</a:t>
                      </a:r>
                    </a:p>
                    <a:p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24.Ермаков Федор Алексеевич, р,1924</a:t>
                      </a:r>
                    </a:p>
                    <a:p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25.Ермаков Я.Я.</a:t>
                      </a:r>
                    </a:p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561679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285750"/>
          <a:ext cx="8229600" cy="563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29600"/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26.Ермаков Николай Николаевич, р.1904</a:t>
                      </a:r>
                    </a:p>
                    <a:p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27.Ермаков И.О.</a:t>
                      </a:r>
                    </a:p>
                    <a:p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28.Егоров Александр Иванович, р.1904</a:t>
                      </a:r>
                    </a:p>
                    <a:p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29.Еремичев Сидор Сидорович</a:t>
                      </a:r>
                    </a:p>
                    <a:p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30.Ефимов Иван Ильич, р.1924</a:t>
                      </a:r>
                    </a:p>
                    <a:p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31.Ефремов Яков Ефимович, р.1918</a:t>
                      </a:r>
                    </a:p>
                    <a:p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32.Живолупов К.П.	</a:t>
                      </a:r>
                    </a:p>
                    <a:p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33.Захаров </a:t>
                      </a:r>
                      <a:r>
                        <a:rPr lang="ru-RU" sz="1400" b="1" kern="1200" dirty="0" err="1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Митрофан</a:t>
                      </a:r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Степанович</a:t>
                      </a:r>
                    </a:p>
                    <a:p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34.Иванов Алексей Иванович, р.1903</a:t>
                      </a:r>
                    </a:p>
                    <a:p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35.Игнатьев Д.В.	</a:t>
                      </a:r>
                    </a:p>
                    <a:p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36.Игнатьев И.В.</a:t>
                      </a:r>
                    </a:p>
                    <a:p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37.Игнатьев В.Г.</a:t>
                      </a:r>
                    </a:p>
                    <a:p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38.Игнатьев Константин Степанович, р.1896</a:t>
                      </a:r>
                    </a:p>
                    <a:p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39.Игнатьев А.И.</a:t>
                      </a:r>
                    </a:p>
                    <a:p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40.Игнатьев Григорий Архипович, р.1897</a:t>
                      </a:r>
                    </a:p>
                    <a:p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41.Игнатьев Александр Николаевич</a:t>
                      </a:r>
                    </a:p>
                    <a:p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42.Игнатьев Александр Семенович, р. 1925</a:t>
                      </a:r>
                    </a:p>
                    <a:p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43.Казаренский Я.Я.</a:t>
                      </a:r>
                    </a:p>
                    <a:p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44.Казаренсков </a:t>
                      </a:r>
                      <a:r>
                        <a:rPr lang="ru-RU" sz="1400" b="1" kern="1200" dirty="0" err="1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Митрофан</a:t>
                      </a:r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Иванович</a:t>
                      </a:r>
                    </a:p>
                    <a:p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45.Казаренсков Сергей Иванович, р.1897</a:t>
                      </a:r>
                    </a:p>
                    <a:p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46.Калачев Георгий Семенович, р.1907</a:t>
                      </a:r>
                    </a:p>
                    <a:p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47.Калачев Александр Яковлевич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55.Коротков Петр Федорович, р.1924</a:t>
                      </a:r>
                    </a:p>
                    <a:p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56.Кулешов Дмитрий Игнатьевич, р.1907</a:t>
                      </a:r>
                    </a:p>
                    <a:p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57.Кулешов П.Ф.</a:t>
                      </a:r>
                    </a:p>
                    <a:p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58.Кулешов П.П.</a:t>
                      </a: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3291971329"/>
              </p:ext>
            </p:extLst>
          </p:nvPr>
        </p:nvGraphicFramePr>
        <p:xfrm>
          <a:off x="457200" y="428603"/>
          <a:ext cx="8229600" cy="59242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29600"/>
              </a:tblGrid>
              <a:tr h="5924254">
                <a:tc>
                  <a:txBody>
                    <a:bodyPr/>
                    <a:lstStyle/>
                    <a:p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59.Круглов Николай Иванович, р.1924</a:t>
                      </a:r>
                    </a:p>
                    <a:p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60.Куркин Елизар Михайлович</a:t>
                      </a:r>
                    </a:p>
                    <a:p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61.Куркин Михаил Тихонович</a:t>
                      </a:r>
                    </a:p>
                    <a:p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62.Куркин Павел Семенович, р.1908</a:t>
                      </a:r>
                    </a:p>
                    <a:p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63.Куркин В.С.</a:t>
                      </a:r>
                    </a:p>
                    <a:p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64.Кутейников Т.И.</a:t>
                      </a:r>
                    </a:p>
                    <a:p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65.Лычкин Иван Иванович, р.1925</a:t>
                      </a:r>
                    </a:p>
                    <a:p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66.Лычкин Иван Николаевич, р.1901</a:t>
                      </a:r>
                    </a:p>
                    <a:p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67.Макаров Иван </a:t>
                      </a:r>
                      <a:r>
                        <a:rPr lang="ru-RU" sz="1400" b="1" kern="1200" dirty="0" err="1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Агеевич</a:t>
                      </a:r>
                      <a:endParaRPr lang="ru-RU" sz="1400" b="1" kern="1200" dirty="0" smtClean="0">
                        <a:solidFill>
                          <a:schemeClr val="lt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68.Макаров</a:t>
                      </a:r>
                    </a:p>
                    <a:p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69 Макаров</a:t>
                      </a:r>
                    </a:p>
                    <a:p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70.Мотасов Б.С.</a:t>
                      </a:r>
                    </a:p>
                    <a:p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71.Мотасов И.А.</a:t>
                      </a:r>
                    </a:p>
                    <a:p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72.Мельников Дмитрий Николаевич</a:t>
                      </a:r>
                    </a:p>
                    <a:p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73.Моисеев И.Т.</a:t>
                      </a:r>
                    </a:p>
                    <a:p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74.Мордвинцев Иван Николаевич</a:t>
                      </a:r>
                    </a:p>
                    <a:p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75.Мишин А.М.</a:t>
                      </a:r>
                    </a:p>
                    <a:p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76.Недугов Василий Васильевич, р.1924</a:t>
                      </a:r>
                    </a:p>
                    <a:p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77.Недугов П.П.</a:t>
                      </a:r>
                    </a:p>
                    <a:p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78.Овчинников Григорий Александрович</a:t>
                      </a:r>
                    </a:p>
                    <a:p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79.Овчинников М.А.</a:t>
                      </a:r>
                    </a:p>
                    <a:p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80.Огурцов Михаил Матвеевич </a:t>
                      </a:r>
                    </a:p>
                    <a:p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81.Пантюхов В.М.</a:t>
                      </a:r>
                    </a:p>
                    <a:p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82.Парсанов Илья Федорович, р.1908</a:t>
                      </a:r>
                    </a:p>
                    <a:p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83.Пономарев П.С.</a:t>
                      </a:r>
                    </a:p>
                    <a:p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84.Пономарев И.С.</a:t>
                      </a:r>
                    </a:p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404121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8352928" cy="62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010800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285750"/>
          <a:ext cx="8229600" cy="6492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29600"/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85.Попов Иван Алексеевич, р. 1915</a:t>
                      </a:r>
                    </a:p>
                    <a:p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86.Попов К.Т.	</a:t>
                      </a:r>
                    </a:p>
                    <a:p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87.Попов Михаил Тимофеевич, р.1923</a:t>
                      </a:r>
                    </a:p>
                    <a:p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88.Попов Сергей Алексеевич</a:t>
                      </a:r>
                    </a:p>
                    <a:p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89.Рыльщиков Дмитрий Иванович</a:t>
                      </a:r>
                    </a:p>
                    <a:p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90.Самоходкин С.И.</a:t>
                      </a:r>
                    </a:p>
                    <a:p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91.Самоходкин Фёдор Иванович</a:t>
                      </a:r>
                    </a:p>
                    <a:p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92.Свечников С.А.</a:t>
                      </a:r>
                    </a:p>
                    <a:p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93.Сергеев Дмитрий Петрович</a:t>
                      </a:r>
                    </a:p>
                    <a:p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94.Симонов Алексей Петрович</a:t>
                      </a:r>
                    </a:p>
                    <a:p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95.Симонов Павел Афанасьевич</a:t>
                      </a:r>
                    </a:p>
                    <a:p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96.Скороходов С.И.</a:t>
                      </a:r>
                    </a:p>
                    <a:p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97.Смирнов П.Д.</a:t>
                      </a:r>
                    </a:p>
                    <a:p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98.Сухов Илья Борисович, р.1914</a:t>
                      </a:r>
                    </a:p>
                    <a:p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99.Сухов Федор Никифорович, р.1913</a:t>
                      </a:r>
                    </a:p>
                    <a:p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100.Тарасов Константин Георгиевич, р.1899</a:t>
                      </a:r>
                    </a:p>
                    <a:p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101.Топольсков Борис </a:t>
                      </a:r>
                      <a:r>
                        <a:rPr lang="ru-RU" sz="1400" b="1" kern="1200" dirty="0" err="1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Панферович</a:t>
                      </a:r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 р.1911</a:t>
                      </a:r>
                    </a:p>
                    <a:p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102.Фокеев Александр. Иванович, р.1916</a:t>
                      </a:r>
                    </a:p>
                    <a:p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103.Фокеев  Андрей Федорович</a:t>
                      </a:r>
                    </a:p>
                    <a:p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104.Фокеев Федор Иванович</a:t>
                      </a:r>
                    </a:p>
                    <a:p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105.Фокеев Семен </a:t>
                      </a:r>
                      <a:r>
                        <a:rPr lang="ru-RU" sz="1400" b="1" kern="1200" dirty="0" err="1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Арсентьевич</a:t>
                      </a:r>
                      <a:endParaRPr lang="ru-RU" sz="1400" b="1" kern="1200" dirty="0" smtClean="0">
                        <a:solidFill>
                          <a:schemeClr val="lt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106.Фокеев Т.Н.	</a:t>
                      </a:r>
                    </a:p>
                    <a:p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107.Фокин Григорий Николаевич</a:t>
                      </a:r>
                    </a:p>
                    <a:p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108.Чеботарёв Ефим Александрович, р.190</a:t>
                      </a:r>
                    </a:p>
                    <a:p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109.Шиповсков Василий Кузьмич, р.1920</a:t>
                      </a:r>
                    </a:p>
                    <a:p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110.Якушов Александр Иванович, р.1923</a:t>
                      </a:r>
                    </a:p>
                    <a:p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111.Якушов Михаил Федорович</a:t>
                      </a:r>
                    </a:p>
                    <a:p>
                      <a:endParaRPr lang="ru-RU" sz="1400" b="1" kern="1200" dirty="0" smtClean="0">
                        <a:solidFill>
                          <a:schemeClr val="lt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endParaRPr lang="ru-RU" sz="1400" b="1" kern="1200" dirty="0" smtClean="0">
                        <a:solidFill>
                          <a:schemeClr val="lt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endParaRPr lang="ru-RU" sz="1400" b="1" kern="1200" dirty="0" smtClean="0">
                        <a:solidFill>
                          <a:schemeClr val="lt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4581128"/>
            <a:ext cx="6781800" cy="1600200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Камышов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Владимир Николаевич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–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Герой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Советского Союза</a:t>
            </a:r>
          </a:p>
        </p:txBody>
      </p:sp>
      <p:pic>
        <p:nvPicPr>
          <p:cNvPr id="4" name="Объект 3" descr="H:\камышов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83768" y="548680"/>
            <a:ext cx="3816424" cy="46805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1955377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85728"/>
            <a:ext cx="8229600" cy="5840435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     Когда фашисты напали на нашу Родину, Владимир </a:t>
            </a:r>
            <a:r>
              <a:rPr lang="ru-RU" sz="3400" dirty="0" err="1" smtClean="0">
                <a:latin typeface="Times New Roman" pitchFamily="18" charset="0"/>
                <a:cs typeface="Times New Roman" pitchFamily="18" charset="0"/>
              </a:rPr>
              <a:t>Камышов</a:t>
            </a: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 пошёл добровольцем на фронт и геройски сражался с захватчиками. Шёл 1943 год. 27 сентября войска 1-ог Украинского фронта  вышли к берегам Днепра в районе села Змеи Черниговской области. Рядовой Владимир </a:t>
            </a:r>
            <a:r>
              <a:rPr lang="ru-RU" sz="3400" dirty="0" err="1" smtClean="0">
                <a:latin typeface="Times New Roman" pitchFamily="18" charset="0"/>
                <a:cs typeface="Times New Roman" pitchFamily="18" charset="0"/>
              </a:rPr>
              <a:t>Камышов</a:t>
            </a: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 первый доплыл до правого берега и, гранатами уничтожив пулемётный расчёт противника, повернул пулемёт против немцев. Пять раз гитлеровцы кидались в контратаки, но вернуть назад плацдарм им не удалось. Командир отделения был тяжело ранен и Владимир </a:t>
            </a:r>
            <a:r>
              <a:rPr lang="ru-RU" sz="3400" dirty="0" err="1" smtClean="0">
                <a:latin typeface="Times New Roman" pitchFamily="18" charset="0"/>
                <a:cs typeface="Times New Roman" pitchFamily="18" charset="0"/>
              </a:rPr>
              <a:t>Камышов</a:t>
            </a: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 принял командование подразделением. В этом бою отделение истребило 120 фашистов. Сам Владимир уничтожил из автомата 32 гитлеровца. Завоёванный рубеж был удержан до подхода подкрепления.</a:t>
            </a:r>
          </a:p>
          <a:p>
            <a:pPr>
              <a:buNone/>
            </a:pP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    Указом Президиума Верховного Совета СССР от 15 января 1ё945 года В.Н. </a:t>
            </a:r>
            <a:r>
              <a:rPr lang="ru-RU" sz="3400" dirty="0" err="1" smtClean="0">
                <a:latin typeface="Times New Roman" pitchFamily="18" charset="0"/>
                <a:cs typeface="Times New Roman" pitchFamily="18" charset="0"/>
              </a:rPr>
              <a:t>Камышову</a:t>
            </a: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 присвоено звание Героя Советского Союза.</a:t>
            </a:r>
          </a:p>
          <a:p>
            <a:pPr>
              <a:buNone/>
            </a:pP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    Владимир </a:t>
            </a:r>
            <a:r>
              <a:rPr lang="ru-RU" sz="3400" dirty="0" err="1" smtClean="0">
                <a:latin typeface="Times New Roman" pitchFamily="18" charset="0"/>
                <a:cs typeface="Times New Roman" pitchFamily="18" charset="0"/>
              </a:rPr>
              <a:t>Камышов</a:t>
            </a: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 в дальнейшем  получил офицерское звание и командовал мотоциклетным взводом. При освобождении города Кракова вражеская пуля оборвала жизнь героя.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Имена ветеранов Великой Отечественной войны  хутора </a:t>
            </a:r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Киквидзе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071546"/>
          <a:ext cx="8258204" cy="57864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58204"/>
              </a:tblGrid>
              <a:tr h="5786454">
                <a:tc>
                  <a:txBody>
                    <a:bodyPr/>
                    <a:lstStyle/>
                    <a:p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1.Арьев Андрей Кузьмич</a:t>
                      </a:r>
                    </a:p>
                    <a:p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2.Арьев Андрей Алексеевич</a:t>
                      </a:r>
                    </a:p>
                    <a:p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3.Андреянов Степан Иванович</a:t>
                      </a:r>
                    </a:p>
                    <a:p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4.Антонов Александр Викторович</a:t>
                      </a:r>
                    </a:p>
                    <a:p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5.Антонов Иван Викторович</a:t>
                      </a:r>
                    </a:p>
                    <a:p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6.Алекссев Максим </a:t>
                      </a:r>
                      <a:r>
                        <a:rPr lang="ru-RU" sz="1400" b="1" kern="1200" dirty="0" err="1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Уласович</a:t>
                      </a:r>
                      <a:endParaRPr lang="ru-RU" sz="1400" b="1" kern="1200" dirty="0" smtClean="0">
                        <a:solidFill>
                          <a:schemeClr val="lt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7.Антонов Фёдор Кириллович</a:t>
                      </a:r>
                    </a:p>
                    <a:p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8.Антонов Илья Андреевич</a:t>
                      </a:r>
                    </a:p>
                    <a:p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9.Бухтин </a:t>
                      </a:r>
                      <a:r>
                        <a:rPr lang="ru-RU" sz="1400" b="1" kern="1200" dirty="0" err="1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Евлампий</a:t>
                      </a:r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Иванович</a:t>
                      </a:r>
                    </a:p>
                    <a:p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10.Белоусов Иван </a:t>
                      </a:r>
                      <a:r>
                        <a:rPr lang="ru-RU" sz="1400" b="1" kern="1200" dirty="0" err="1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Фирсович</a:t>
                      </a:r>
                      <a:endParaRPr lang="ru-RU" sz="1400" b="1" kern="1200" dirty="0" smtClean="0">
                        <a:solidFill>
                          <a:schemeClr val="lt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11.Белов Николай Алексеевич</a:t>
                      </a:r>
                    </a:p>
                    <a:p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12.Барышников Егор Степанович</a:t>
                      </a:r>
                    </a:p>
                    <a:p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13.Герасимов Егор Борисович</a:t>
                      </a:r>
                    </a:p>
                    <a:p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14.Денисов Василий </a:t>
                      </a:r>
                      <a:r>
                        <a:rPr lang="ru-RU" sz="1400" b="1" kern="1200" dirty="0" err="1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Маисеевич</a:t>
                      </a:r>
                      <a:endParaRPr lang="ru-RU" sz="1400" b="1" kern="1200" dirty="0" smtClean="0">
                        <a:solidFill>
                          <a:schemeClr val="lt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15.Дугин Яков Иванович</a:t>
                      </a:r>
                    </a:p>
                    <a:p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16.Дугин Михаил Павлович</a:t>
                      </a:r>
                    </a:p>
                    <a:p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17.Денисов Семён Павлович</a:t>
                      </a:r>
                    </a:p>
                    <a:p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18.Денисов Пётр </a:t>
                      </a:r>
                      <a:r>
                        <a:rPr lang="ru-RU" sz="1400" b="1" kern="1200" dirty="0" err="1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Дронович</a:t>
                      </a:r>
                      <a:endParaRPr lang="ru-RU" sz="1400" b="1" kern="1200" dirty="0" smtClean="0">
                        <a:solidFill>
                          <a:schemeClr val="lt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19.Ефремов Ефим Христофорович</a:t>
                      </a:r>
                    </a:p>
                    <a:p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20.Ефремов Виктор Христофорович</a:t>
                      </a:r>
                    </a:p>
                    <a:p>
                      <a:endParaRPr lang="ru-RU" sz="1400" b="1" kern="1200" dirty="0" smtClean="0">
                        <a:solidFill>
                          <a:schemeClr val="lt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endParaRPr lang="ru-RU" sz="1400" b="1" kern="1200" dirty="0" smtClean="0">
                        <a:solidFill>
                          <a:schemeClr val="lt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endParaRPr lang="ru-RU" sz="1400" b="1" kern="1200" dirty="0" smtClean="0">
                        <a:solidFill>
                          <a:schemeClr val="lt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3208183513"/>
              </p:ext>
            </p:extLst>
          </p:nvPr>
        </p:nvGraphicFramePr>
        <p:xfrm>
          <a:off x="457200" y="285750"/>
          <a:ext cx="8229600" cy="6492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29600"/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21.Ефимова Екатерина Ильинична</a:t>
                      </a:r>
                    </a:p>
                    <a:p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22.Ефимов Фёдор Ефимович</a:t>
                      </a:r>
                    </a:p>
                    <a:p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23.Запорожский Алексей Павлович</a:t>
                      </a:r>
                    </a:p>
                    <a:p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24.Зарудин Константин Иванович</a:t>
                      </a:r>
                    </a:p>
                    <a:p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25.Игнатьев Сергей Владимирович</a:t>
                      </a:r>
                    </a:p>
                    <a:p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26.Игнатьев Пётр Степанович</a:t>
                      </a:r>
                    </a:p>
                    <a:p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27.Игнатьев Сергей Степанович</a:t>
                      </a:r>
                    </a:p>
                    <a:p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28.Игнатьев Алексей</a:t>
                      </a:r>
                    </a:p>
                    <a:p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29.Казаренский Дмитрий Петрович</a:t>
                      </a:r>
                    </a:p>
                    <a:p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30.Качегин Андрей Васильевич</a:t>
                      </a:r>
                    </a:p>
                    <a:p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31.Куркин Тихон Семёнович</a:t>
                      </a:r>
                    </a:p>
                    <a:p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32.Куркин Егор Фёдорович</a:t>
                      </a:r>
                    </a:p>
                    <a:p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33.Коновалов Егор Петрович</a:t>
                      </a:r>
                    </a:p>
                    <a:p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34.Коновалов Павел Петрович</a:t>
                      </a:r>
                    </a:p>
                    <a:p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35.Курдюмов Сергей Фёдорович</a:t>
                      </a:r>
                    </a:p>
                    <a:p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36.Кулешов Василий Яковлевич</a:t>
                      </a:r>
                    </a:p>
                    <a:p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37.Качегин Андрей Иванович</a:t>
                      </a:r>
                    </a:p>
                    <a:p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38.Камышов Николай Николаевич</a:t>
                      </a:r>
                    </a:p>
                    <a:p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39.Камышов Николай Андреевич</a:t>
                      </a:r>
                    </a:p>
                    <a:p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40.Качкин Ефрем Григорьевич</a:t>
                      </a:r>
                    </a:p>
                    <a:p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41.Коротков Григорий Терентьевич</a:t>
                      </a:r>
                    </a:p>
                    <a:p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42.Лычкин Николай Иванович</a:t>
                      </a:r>
                    </a:p>
                    <a:p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43.Михайлин Василий Трофимович </a:t>
                      </a:r>
                    </a:p>
                    <a:p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44.Мордвинцев Пантелей Николаевич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45.Мордвинцев Николай Антонович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46.Мордвинцев Николай Николаевич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1" kern="1200" dirty="0" smtClean="0">
                        <a:solidFill>
                          <a:schemeClr val="lt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endParaRPr lang="ru-RU" sz="1400" b="1" kern="1200" dirty="0" smtClean="0">
                        <a:solidFill>
                          <a:schemeClr val="lt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endParaRPr lang="ru-RU" sz="1400" b="1" kern="1200" dirty="0" smtClean="0">
                        <a:solidFill>
                          <a:schemeClr val="lt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endParaRPr lang="ru-RU" sz="1400" b="1" kern="1200" dirty="0">
                        <a:solidFill>
                          <a:schemeClr val="lt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285750"/>
          <a:ext cx="8229600" cy="6339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29600"/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47.Мелеинов Михаил Васильевич</a:t>
                      </a:r>
                    </a:p>
                    <a:p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48.Мелеинов Андрей Васильевич</a:t>
                      </a:r>
                    </a:p>
                    <a:p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49.Мордвинцев Гаврила Иванович</a:t>
                      </a:r>
                    </a:p>
                    <a:p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50.Макаров Василий </a:t>
                      </a:r>
                      <a:r>
                        <a:rPr lang="ru-RU" sz="1400" b="1" kern="1200" dirty="0" err="1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Федотьевич</a:t>
                      </a:r>
                      <a:endParaRPr lang="ru-RU" sz="1400" b="1" kern="1200" dirty="0" smtClean="0">
                        <a:solidFill>
                          <a:schemeClr val="lt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51.Макаров </a:t>
                      </a:r>
                      <a:r>
                        <a:rPr lang="ru-RU" sz="1400" b="1" kern="1200" dirty="0" err="1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Хрестан</a:t>
                      </a:r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Алексеевич</a:t>
                      </a:r>
                    </a:p>
                    <a:p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52.Моисеев Степан Филиппович </a:t>
                      </a:r>
                    </a:p>
                    <a:p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53.Михайлин Михаил Алексеевич</a:t>
                      </a:r>
                    </a:p>
                    <a:p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54.Меринов Александр Николаевич</a:t>
                      </a:r>
                    </a:p>
                    <a:p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55.Мелеинов Пётр Иванович </a:t>
                      </a:r>
                    </a:p>
                    <a:p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56.Недугов Иван Васильевич </a:t>
                      </a:r>
                    </a:p>
                    <a:p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57.Попов Тимофей Тимофеевич</a:t>
                      </a:r>
                    </a:p>
                    <a:p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58.Попов Пётр Тимофеевич</a:t>
                      </a:r>
                    </a:p>
                    <a:p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59.Попов Алексей Фёдорович</a:t>
                      </a:r>
                    </a:p>
                    <a:p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60.Петрунин Василий Иванович</a:t>
                      </a:r>
                    </a:p>
                    <a:p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61.Попов Александр Афанасьевич</a:t>
                      </a:r>
                    </a:p>
                    <a:p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62.Петров Трофим Тарасович</a:t>
                      </a:r>
                    </a:p>
                    <a:p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63.Попов Григорий Иванович</a:t>
                      </a:r>
                    </a:p>
                    <a:p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64.Попов Иван Иванович</a:t>
                      </a:r>
                    </a:p>
                    <a:p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65.Рыльщиков Василий Афанасьевич</a:t>
                      </a:r>
                    </a:p>
                    <a:p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66.Рокотянский Роман Иванович </a:t>
                      </a:r>
                    </a:p>
                    <a:p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67.Рыльщиков Иван Ильич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68.Рыльщиков Никифор Иванович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69.Рыльщиков Михаил Никифорович</a:t>
                      </a:r>
                    </a:p>
                    <a:p>
                      <a:endParaRPr lang="ru-RU" sz="1400" b="1" kern="1200" dirty="0" smtClean="0">
                        <a:solidFill>
                          <a:schemeClr val="lt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endParaRPr lang="ru-RU" sz="1400" b="1" kern="1200" dirty="0" smtClean="0">
                        <a:solidFill>
                          <a:schemeClr val="lt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endParaRPr lang="ru-RU" sz="1400" b="1" kern="1200" dirty="0" smtClean="0">
                        <a:solidFill>
                          <a:schemeClr val="lt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endParaRPr lang="ru-RU" sz="1400" b="1" kern="1200" dirty="0" smtClean="0">
                        <a:solidFill>
                          <a:schemeClr val="lt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endParaRPr lang="ru-RU" sz="1400" b="1" kern="1200" dirty="0" smtClean="0">
                        <a:solidFill>
                          <a:schemeClr val="lt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285750"/>
          <a:ext cx="82296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29600"/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70.Рожков Василий </a:t>
                      </a:r>
                      <a:r>
                        <a:rPr lang="ru-RU" sz="1400" b="1" kern="1200" dirty="0" err="1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Емельянович</a:t>
                      </a:r>
                      <a:endParaRPr lang="ru-RU" sz="1400" b="1" kern="1200" dirty="0" smtClean="0">
                        <a:solidFill>
                          <a:schemeClr val="lt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71.Робохоненко Иван Семёнович </a:t>
                      </a:r>
                    </a:p>
                    <a:p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72.Сергеев Михаил Максимович </a:t>
                      </a:r>
                    </a:p>
                    <a:p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73.Семёнов Яков Борисович</a:t>
                      </a:r>
                    </a:p>
                    <a:p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74.Сергеев Пётр Васильевич </a:t>
                      </a:r>
                    </a:p>
                    <a:p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75.Самоходкин Георгий Михайлович</a:t>
                      </a:r>
                    </a:p>
                    <a:p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76.Самоходкин Фёдор Петрович</a:t>
                      </a:r>
                    </a:p>
                    <a:p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77.Самойлов Алексей Пантелеевич</a:t>
                      </a:r>
                    </a:p>
                    <a:p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78.Самоходкин Фёдор Гаврилович</a:t>
                      </a:r>
                    </a:p>
                    <a:p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79.Самоходкин Иван Гаврилович </a:t>
                      </a:r>
                    </a:p>
                    <a:p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80.Самоходкин Николай Гаврилович</a:t>
                      </a:r>
                    </a:p>
                    <a:p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81.Топольсков  Михаил Борисович</a:t>
                      </a:r>
                    </a:p>
                    <a:p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82.Токарев </a:t>
                      </a:r>
                      <a:r>
                        <a:rPr lang="ru-RU" sz="1400" b="1" kern="1200" dirty="0" err="1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Митрофан</a:t>
                      </a:r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400" b="1" kern="1200" dirty="0" err="1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Емельянович</a:t>
                      </a:r>
                      <a:endParaRPr lang="ru-RU" sz="1400" b="1" kern="1200" dirty="0" smtClean="0">
                        <a:solidFill>
                          <a:schemeClr val="lt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83.Федосеев Степан Иванович</a:t>
                      </a:r>
                    </a:p>
                    <a:p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84.Фокеев Алексей Михайлович</a:t>
                      </a:r>
                    </a:p>
                    <a:p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85.Федосеев Тихон Иванович</a:t>
                      </a:r>
                    </a:p>
                    <a:p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86.Федосеев Иван Тихонович</a:t>
                      </a:r>
                    </a:p>
                    <a:p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87.Филимонов Степан </a:t>
                      </a:r>
                      <a:r>
                        <a:rPr lang="ru-RU" sz="1400" b="1" kern="1200" dirty="0" err="1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Карпович</a:t>
                      </a:r>
                      <a:endParaRPr lang="ru-RU" sz="1400" b="1" kern="1200" dirty="0" smtClean="0">
                        <a:solidFill>
                          <a:schemeClr val="lt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88.Хомяков Павел Михайлович</a:t>
                      </a:r>
                    </a:p>
                    <a:p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89.Ханов Арсений Спиридонович</a:t>
                      </a:r>
                    </a:p>
                    <a:p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90.Чухина Прасковья</a:t>
                      </a:r>
                    </a:p>
                    <a:p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91.Чухин Алексей Павлович</a:t>
                      </a:r>
                    </a:p>
                    <a:p>
                      <a:endParaRPr lang="ru-RU" sz="1400" b="1" kern="1200" dirty="0" smtClean="0">
                        <a:solidFill>
                          <a:schemeClr val="lt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endParaRPr lang="ru-RU" sz="1400" b="1" kern="1200" dirty="0" smtClean="0">
                        <a:solidFill>
                          <a:schemeClr val="lt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Марушкин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Тимофей Яковлевич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9822" t="6202" r="23654" b="43163"/>
          <a:stretch/>
        </p:blipFill>
        <p:spPr bwMode="auto">
          <a:xfrm>
            <a:off x="2357422" y="428604"/>
            <a:ext cx="4000528" cy="528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 descr="C:\Documents and Settings\Ученик\Рабочий стол\а2.jpg"/>
          <p:cNvPicPr>
            <a:picLocks noGrp="1"/>
          </p:cNvPicPr>
          <p:nvPr>
            <p:ph idx="1"/>
          </p:nvPr>
        </p:nvPicPr>
        <p:blipFill>
          <a:blip r:embed="rId2" cstate="print"/>
          <a:srcRect l="27791" t="6393" r="28717" b="46437"/>
          <a:stretch>
            <a:fillRect/>
          </a:stretch>
        </p:blipFill>
        <p:spPr bwMode="auto">
          <a:xfrm>
            <a:off x="2000232" y="642918"/>
            <a:ext cx="4286280" cy="542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52099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Лагерная бирка из металла узника немецкого концлагеря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883" t="6741" r="16523" b="58467"/>
          <a:stretch/>
        </p:blipFill>
        <p:spPr bwMode="auto">
          <a:xfrm rot="-120000">
            <a:off x="847572" y="399375"/>
            <a:ext cx="7403268" cy="4787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5399" t="4438" r="26971" b="64644"/>
          <a:stretch/>
        </p:blipFill>
        <p:spPr bwMode="auto">
          <a:xfrm rot="-240000">
            <a:off x="822019" y="865680"/>
            <a:ext cx="3037431" cy="40756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000">
            <a:off x="3807361" y="3676065"/>
            <a:ext cx="4534289" cy="31426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1028" t="28230" r="16192" b="49495"/>
          <a:stretch/>
        </p:blipFill>
        <p:spPr bwMode="auto">
          <a:xfrm>
            <a:off x="4427984" y="548680"/>
            <a:ext cx="4217177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84453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Марушкин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Тимофей Яковлевич после побега из концлагеря  (стоит второй справа)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664" t="4969" r="12664" b="59006"/>
          <a:stretch/>
        </p:blipFill>
        <p:spPr bwMode="auto">
          <a:xfrm>
            <a:off x="899592" y="692696"/>
            <a:ext cx="6840760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7967" t="4695" r="23980" b="46790"/>
          <a:stretch/>
        </p:blipFill>
        <p:spPr bwMode="auto">
          <a:xfrm>
            <a:off x="2214546" y="571480"/>
            <a:ext cx="4357718" cy="6000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886852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797052"/>
            <a:ext cx="7786742" cy="5703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781812"/>
            <a:ext cx="7715304" cy="5504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0688" t="29826" r="35231" b="19910"/>
          <a:stretch/>
        </p:blipFill>
        <p:spPr bwMode="auto">
          <a:xfrm>
            <a:off x="1619672" y="188640"/>
            <a:ext cx="5400600" cy="6115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785554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777\Desktop\IMG_756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280" t="-188" r="7902" b="188"/>
          <a:stretch/>
        </p:blipFill>
        <p:spPr bwMode="auto">
          <a:xfrm>
            <a:off x="611560" y="274320"/>
            <a:ext cx="7920880" cy="63230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5856" y="3429000"/>
            <a:ext cx="2673461" cy="176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Vechnaya-muzika-v-Zale-Sk.mp3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7922840" y="5486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10580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2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71604" y="1428736"/>
            <a:ext cx="60007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dirty="0" smtClean="0"/>
              <a:t>Спасибо за внимание!</a:t>
            </a:r>
            <a:endParaRPr lang="ru-RU" sz="4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257" t="4182" r="3268" b="5513"/>
          <a:stretch/>
        </p:blipFill>
        <p:spPr bwMode="auto">
          <a:xfrm>
            <a:off x="899592" y="908720"/>
            <a:ext cx="7632848" cy="550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123956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Объект 3" descr="C:\Documents and Settings\Ученик\Рабочий стол\а2 018.jpg"/>
          <p:cNvPicPr>
            <a:picLocks noGrp="1"/>
          </p:cNvPicPr>
          <p:nvPr>
            <p:ph idx="4294967295"/>
          </p:nvPr>
        </p:nvPicPr>
        <p:blipFill rotWithShape="1">
          <a:blip r:embed="rId2" cstate="print"/>
          <a:srcRect l="29483" t="3978" r="22344" b="69848"/>
          <a:stretch/>
        </p:blipFill>
        <p:spPr bwMode="auto">
          <a:xfrm>
            <a:off x="1152525" y="404813"/>
            <a:ext cx="7991475" cy="576103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</p:spTree>
    <p:extLst>
      <p:ext uri="{BB962C8B-B14F-4D97-AF65-F5344CB8AC3E}">
        <p14:creationId xmlns="" xmlns:p14="http://schemas.microsoft.com/office/powerpoint/2010/main" val="587098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332656"/>
            <a:ext cx="6781800" cy="720080"/>
          </a:xfrm>
        </p:spPr>
        <p:txBody>
          <a:bodyPr>
            <a:normAutofit/>
          </a:bodyPr>
          <a:lstStyle/>
          <a:p>
            <a:pPr algn="ctr"/>
            <a:r>
              <a:rPr lang="ru-RU" sz="1600" dirty="0" err="1" smtClean="0"/>
              <a:t>Самоходкин</a:t>
            </a:r>
            <a:r>
              <a:rPr lang="ru-RU" sz="1600" dirty="0" smtClean="0"/>
              <a:t> Федор Иванович</a:t>
            </a:r>
            <a:endParaRPr lang="ru-RU" sz="16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88911"/>
            <a:ext cx="3384376" cy="494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288" t="19111" r="7351" b="12381"/>
          <a:stretch/>
        </p:blipFill>
        <p:spPr bwMode="auto">
          <a:xfrm>
            <a:off x="4427984" y="1338517"/>
            <a:ext cx="3672408" cy="4877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25269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260648"/>
            <a:ext cx="6781800" cy="936104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9069" t="1011" r="5505" b="63200"/>
          <a:stretch/>
        </p:blipFill>
        <p:spPr bwMode="auto">
          <a:xfrm>
            <a:off x="539552" y="1412776"/>
            <a:ext cx="2952328" cy="5053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 descr="G:\5-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988840"/>
            <a:ext cx="5256584" cy="33843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62495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188640"/>
            <a:ext cx="6781800" cy="720080"/>
          </a:xfrm>
        </p:spPr>
        <p:txBody>
          <a:bodyPr>
            <a:normAutofit/>
          </a:bodyPr>
          <a:lstStyle/>
          <a:p>
            <a:r>
              <a:rPr lang="ru-RU" sz="1600" dirty="0" err="1" smtClean="0"/>
              <a:t>Самоходкин</a:t>
            </a:r>
            <a:r>
              <a:rPr lang="ru-RU" sz="1600" dirty="0" smtClean="0"/>
              <a:t> Павел, Моисеев Степан,</a:t>
            </a:r>
            <a:endParaRPr lang="ru-RU" sz="1600" dirty="0"/>
          </a:p>
        </p:txBody>
      </p:sp>
      <p:pic>
        <p:nvPicPr>
          <p:cNvPr id="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1916832"/>
            <a:ext cx="2634998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836712"/>
            <a:ext cx="2041525" cy="311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2852936"/>
            <a:ext cx="2626909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0688" t="29826" r="35231" b="19910"/>
          <a:stretch/>
        </p:blipFill>
        <p:spPr bwMode="auto">
          <a:xfrm>
            <a:off x="1619672" y="188640"/>
            <a:ext cx="5400600" cy="6115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785554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Newsprint</Template>
  <TotalTime>2082</TotalTime>
  <Words>764</Words>
  <Application>Microsoft Office PowerPoint</Application>
  <PresentationFormat>Экран (4:3)</PresentationFormat>
  <Paragraphs>233</Paragraphs>
  <Slides>36</Slides>
  <Notes>4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NewsPrint</vt:lpstr>
      <vt:lpstr>   </vt:lpstr>
      <vt:lpstr>Слайд 2</vt:lpstr>
      <vt:lpstr>Слайд 3</vt:lpstr>
      <vt:lpstr>Слайд 4</vt:lpstr>
      <vt:lpstr> </vt:lpstr>
      <vt:lpstr>Самоходкин Федор Иванович</vt:lpstr>
      <vt:lpstr>Слайд 7</vt:lpstr>
      <vt:lpstr>Самоходкин Павел, Моисеев Степан,</vt:lpstr>
      <vt:lpstr>Слайд 9</vt:lpstr>
      <vt:lpstr>Задачи проекта: </vt:lpstr>
      <vt:lpstr>Слайд 11</vt:lpstr>
      <vt:lpstr>Слайд 12</vt:lpstr>
      <vt:lpstr>Слайд 13</vt:lpstr>
      <vt:lpstr>Слайд 14</vt:lpstr>
      <vt:lpstr>Слайд 15</vt:lpstr>
      <vt:lpstr>Слайд 16</vt:lpstr>
      <vt:lpstr>Имена жителей хутора Киквидзе не вернувшихся с полей сражений Великой Отечественной войны </vt:lpstr>
      <vt:lpstr>Слайд 18</vt:lpstr>
      <vt:lpstr>Слайд 19</vt:lpstr>
      <vt:lpstr>Слайд 20</vt:lpstr>
      <vt:lpstr>Камышов Владимир Николаевич – Герой Советского Союза</vt:lpstr>
      <vt:lpstr>Слайд 22</vt:lpstr>
      <vt:lpstr>Имена ветеранов Великой Отечественной войны  хутора Киквидзе </vt:lpstr>
      <vt:lpstr>Слайд 24</vt:lpstr>
      <vt:lpstr>Слайд 25</vt:lpstr>
      <vt:lpstr>Слайд 26</vt:lpstr>
      <vt:lpstr>Марушкин Тимофей Яковлевич</vt:lpstr>
      <vt:lpstr> </vt:lpstr>
      <vt:lpstr>Лагерная бирка из металла узника немецкого концлагеря</vt:lpstr>
      <vt:lpstr>Марушкин Тимофей Яковлевич после побега из концлагеря  (стоит второй справа)</vt:lpstr>
      <vt:lpstr>Слайд 31</vt:lpstr>
      <vt:lpstr>Слайд 32</vt:lpstr>
      <vt:lpstr>Слайд 33</vt:lpstr>
      <vt:lpstr>Слайд 34</vt:lpstr>
      <vt:lpstr>Слайд 35</vt:lpstr>
      <vt:lpstr>Слайд 36</vt:lpstr>
    </vt:vector>
  </TitlesOfParts>
  <Company>МОУ Киквидзенская ООШ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КНИГА ПАМЯТИ</dc:title>
  <dc:creator>Учитель</dc:creator>
  <cp:lastModifiedBy>Пользователь</cp:lastModifiedBy>
  <cp:revision>174</cp:revision>
  <dcterms:created xsi:type="dcterms:W3CDTF">2015-02-04T09:29:19Z</dcterms:created>
  <dcterms:modified xsi:type="dcterms:W3CDTF">2019-12-04T17:24:20Z</dcterms:modified>
</cp:coreProperties>
</file>