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4" r:id="rId21"/>
  </p:sldIdLst>
  <p:sldSz cx="9144000" cy="5715000" type="screen16x1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3326639-847F-4A6E-A37F-7F12A8C5772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4A6CA05-BD2F-4371-9641-13806E25425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4934-7A00-48E9-B790-73D8B0CFD46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84682-59B9-468A-A21E-14B59F1975C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36675"/>
            <a:ext cx="2057400" cy="377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6675"/>
            <a:ext cx="6019800" cy="377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9B2CE4-1756-48AD-8A29-8D1C24002A6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6DD2BA-FBB5-47E3-8289-A1D05714ED0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C5C2E4-27D1-4F84-B55A-1E9CE7E561D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A97861-501C-459D-8470-E3FD8232951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19431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333500"/>
            <a:ext cx="19431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90F6A0-5ED5-40FD-BB09-DE0680C7D93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6F34FA-B347-4029-AF9C-0F421329EE3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35378-60E3-4D54-B9E5-1068C3AA8A1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7D84C-F0BC-497F-8FB9-FDC0D8BB2D8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6E536-732A-46CE-ABDA-EF770C5FEED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D24434-161E-4A01-8D2C-3DAD234E09B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DD2F69-601F-42D2-B077-D375DE76B74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C19E35-6FEE-4C84-98D4-E6329382729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42700-DCED-4975-94D8-8F8354AEB0DE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53E5E-DE26-4CC5-9B12-CB1CE5AA6D0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FDB614-ED63-497A-99B5-B822E1C74DC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CBDE96-39B5-4C4A-97A7-9D08DCCE188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4F5B70-53F6-4248-BA4F-F84F6CC4F0F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E3797-04B1-4BEC-A4B6-15D8BBC7646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B91C09-69C1-4552-965F-F1E4D98D57C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935B62-79D1-4BB3-BCA7-5EE8C868A9C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EF32A6-16A5-4FD8-BA70-923D58B7352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07132A-0E41-4E20-B345-20BAE21FA9D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91ADCE-8573-4DC3-936D-88591065B56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60DFF8-BAEC-4BED-89A6-D4E0A9F672C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1A7D8D-A6E6-4873-97A9-FBAC33EAE45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F00F4-C997-40C7-A243-B6437B06D5C8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7C7F3-5EFC-428B-8C4B-FCD7C52671B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2B1CD5-805D-4850-9909-63E8E433CFE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212747-2087-4F48-9FBE-023FE407AC6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328C3A-362C-4DBB-A62D-368D4D3BC16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BB657C-7531-4A01-9606-2881DF72CDB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52A2FA-84F9-4CC1-8567-8C6C1A46EC0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C5C01E-A30E-42D8-B224-00633DE747B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6B9FAB-6448-4AC2-BDBF-D6DB7501D2F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FFECA2-AE8D-4AED-9C86-619ACACCA68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F1EF06-FEEA-4FD8-8A14-6880ED21D05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F0591-6526-4885-858F-19B144E55AE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1B82DF-71C4-4F87-AE6A-9D9B9CFFDD1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9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9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DFE378-FE89-4B49-8DF2-BCFAE1AF4443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47BCA3-FE2C-400F-870E-04FFEAACBF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AC12A4-B6B5-411B-B9F8-F206043DB7E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38158A-BE50-412F-91F2-A21FB50B566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2E1AEA-7615-47D0-804E-1CE61BA6BC9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EB870-C8BB-45B6-9A5E-AC5D85E9585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E1E0EA-B306-4ED1-9E72-C6BA91491FE6}" type="datetime1">
              <a:rPr lang="ru-RU" smtClean="0"/>
              <a:pPr lvl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7C0B68-13A0-458D-94D7-246FAA7ED86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-5760"/>
            <a:ext cx="9143640" cy="57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53640" y="67320"/>
            <a:ext cx="9036000" cy="56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6120" y="3240"/>
            <a:ext cx="9154079" cy="5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1775520"/>
            <a:ext cx="7772039" cy="122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7E1E0EA-B306-4ED1-9E72-C6BA91491FE6}" type="datetime1">
              <a:rPr lang="ru-RU"/>
              <a:pPr lvl="0"/>
              <a:t>18.12.2019</a:t>
            </a:fld>
            <a:endParaRPr lang="ru-RU"/>
          </a:p>
        </p:txBody>
      </p:sp>
      <p:sp>
        <p:nvSpPr>
          <p:cNvPr id="7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61CBF77-0783-4FCF-986B-4258999A6015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457200" y="13370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-5760"/>
            <a:ext cx="9143640" cy="57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-19080"/>
            <a:ext cx="9143640" cy="575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6120" y="3240"/>
            <a:ext cx="9154079" cy="5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333440"/>
            <a:ext cx="4038119" cy="377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333440"/>
            <a:ext cx="4038119" cy="377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C142700-DCED-4975-94D8-8F8354AEB0DE}" type="datetime1">
              <a:rPr lang="ru-RU"/>
              <a:pPr lvl="0"/>
              <a:t>18.12.2019</a:t>
            </a:fld>
            <a:endParaRPr lang="ru-RU"/>
          </a:p>
        </p:txBody>
      </p:sp>
      <p:sp>
        <p:nvSpPr>
          <p:cNvPr id="9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49B5705-F21D-41C3-8DD0-7BDB2A712D0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-5760"/>
            <a:ext cx="9143640" cy="57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-19080"/>
            <a:ext cx="9143640" cy="575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6120" y="3240"/>
            <a:ext cx="9154079" cy="5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DF00F4-C997-40C7-A243-B6437B06D5C8}" type="datetime1">
              <a:rPr lang="ru-RU"/>
              <a:pPr lvl="0"/>
              <a:t>18.12.2019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8A7670C-067D-428C-A62D-25E76C4E7DC0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-5760"/>
            <a:ext cx="9143640" cy="57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640" cy="571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6120" y="3240"/>
            <a:ext cx="9154079" cy="5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Дата 2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BDFE378-FE89-4B49-8DF2-BCFAE1AF4443}" type="datetime1">
              <a:rPr lang="ru-RU"/>
              <a:pPr lvl="0"/>
              <a:t>18.12.2019</a:t>
            </a:fld>
            <a:endParaRPr lang="ru-RU"/>
          </a:p>
        </p:txBody>
      </p:sp>
      <p:sp>
        <p:nvSpPr>
          <p:cNvPr id="7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DE8D16A-A287-4806-824C-BF2A78880186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457200" y="13370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Pictures/1000000000000C7B000010E1AB02093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0640" y="3145679"/>
            <a:ext cx="412236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68000" y="1296000"/>
            <a:ext cx="6840000" cy="3248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400"/>
            </a:pPr>
            <a:r>
              <a:rPr lang="ru-RU" sz="4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Участники Сталинградской битвы</a:t>
            </a:r>
            <a:endParaRPr lang="ru-RU" sz="4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400"/>
            </a:pPr>
            <a:r>
              <a:rPr lang="ru-RU" sz="4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х. </a:t>
            </a:r>
            <a:r>
              <a:rPr lang="ru-RU" sz="44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Куликовский</a:t>
            </a:r>
            <a:endParaRPr lang="ru-RU" sz="4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000" y="259200"/>
            <a:ext cx="4212000" cy="312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489348"/>
            <a:ext cx="63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3600" b="1" dirty="0" err="1">
                <a:latin typeface="Times New Roman" pitchFamily="18"/>
                <a:ea typeface="Times New Roman" pitchFamily="18"/>
                <a:cs typeface="Times New Roman" pitchFamily="18"/>
              </a:rPr>
              <a:t>Старынин</a:t>
            </a:r>
            <a:r>
              <a:rPr lang="ru-RU" sz="3600" b="1" dirty="0">
                <a:latin typeface="Times New Roman" pitchFamily="18"/>
                <a:ea typeface="Times New Roman" pitchFamily="18"/>
                <a:cs typeface="Times New Roman" pitchFamily="18"/>
              </a:rPr>
              <a:t> Василий Георгиевич</a:t>
            </a:r>
          </a:p>
          <a:p>
            <a:pPr lvl="0" algn="ctr" hangingPunct="0"/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 родился в 1901 году. </a:t>
            </a:r>
            <a:endParaRPr lang="ru-RU" sz="36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Он 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защищал Сталинград. </a:t>
            </a:r>
            <a:endParaRPr lang="ru-RU" sz="36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Имеет 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награды.</a:t>
            </a:r>
          </a:p>
          <a:p>
            <a:pPr lvl="0" algn="ctr" hangingPunct="0"/>
            <a:endParaRPr lang="ru-RU" dirty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5008320"/>
            <a:ext cx="297036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00" y="216000"/>
            <a:ext cx="4752000" cy="5900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53244"/>
            <a:ext cx="55446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2000" b="1" dirty="0">
                <a:latin typeface="Times New Roman" pitchFamily="18"/>
                <a:ea typeface="Times New Roman" pitchFamily="18"/>
                <a:cs typeface="Times New Roman" pitchFamily="18"/>
              </a:rPr>
              <a:t>Фарафонов Василий Иванович</a:t>
            </a:r>
          </a:p>
          <a:p>
            <a:pPr lvl="0" algn="ctr" hangingPunct="0"/>
            <a:r>
              <a:rPr lang="ru-RU" sz="2000" dirty="0">
                <a:latin typeface="Times New Roman" pitchFamily="18"/>
                <a:ea typeface="Times New Roman" pitchFamily="18"/>
                <a:cs typeface="Times New Roman" pitchFamily="18"/>
              </a:rPr>
              <a:t>родился 16 февраля 1925 года инвалид 2-ой группы. 1942 году в декабре месяце призван на военную службу (фронт). Воевал в 2-ом механизированном корпусе 37-ой танковой дивизии. 2 и 3 украинский фронт у </a:t>
            </a:r>
            <a:r>
              <a:rPr lang="ru-RU" sz="2000" dirty="0" err="1">
                <a:latin typeface="Times New Roman" pitchFamily="18"/>
                <a:ea typeface="Times New Roman" pitchFamily="18"/>
                <a:cs typeface="Times New Roman" pitchFamily="18"/>
              </a:rPr>
              <a:t>Толбухина</a:t>
            </a:r>
            <a:r>
              <a:rPr lang="ru-RU" sz="2000" dirty="0">
                <a:latin typeface="Times New Roman" pitchFamily="18"/>
                <a:ea typeface="Times New Roman" pitchFamily="18"/>
                <a:cs typeface="Times New Roman" pitchFamily="18"/>
              </a:rPr>
              <a:t> и Малиновского.</a:t>
            </a:r>
          </a:p>
          <a:p>
            <a:pPr lvl="0" algn="ctr" hangingPunct="0"/>
            <a:r>
              <a:rPr lang="ru-RU" sz="2000" dirty="0">
                <a:latin typeface="Times New Roman" pitchFamily="18"/>
                <a:ea typeface="Times New Roman" pitchFamily="18"/>
                <a:cs typeface="Times New Roman" pitchFamily="18"/>
              </a:rPr>
              <a:t>Освобождал города Сталинград, Котовск, Будапешт, Прагу, Вену.</a:t>
            </a:r>
          </a:p>
          <a:p>
            <a:pPr lvl="0" algn="ctr" hangingPunct="0"/>
            <a:r>
              <a:rPr lang="ru-RU" sz="2000" dirty="0">
                <a:latin typeface="Times New Roman" pitchFamily="18"/>
                <a:ea typeface="Times New Roman" pitchFamily="18"/>
                <a:cs typeface="Times New Roman" pitchFamily="18"/>
              </a:rPr>
              <a:t>Награды: медаль «За взятие Будапешта», Праги, Вены, «За победу над Германией 1941-45», орден Отечественной войны 2-ой степени 1944, благодарственное письмо от Сталина за взятие Будапешта.</a:t>
            </a:r>
          </a:p>
          <a:p>
            <a:pPr lvl="0" algn="ctr" hangingPunct="0"/>
            <a:r>
              <a:rPr lang="ru-RU" sz="2000" dirty="0">
                <a:latin typeface="Times New Roman" pitchFamily="18"/>
                <a:ea typeface="Times New Roman" pitchFamily="18"/>
                <a:cs typeface="Times New Roman" pitchFamily="18"/>
              </a:rPr>
              <a:t>Военная спец: разведчик-пулеметчик.</a:t>
            </a:r>
          </a:p>
          <a:p>
            <a:pPr lvl="0" algn="ctr" hangingPunct="0"/>
            <a:endParaRPr lang="ru-RU" sz="2000" b="1" dirty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hangingPunct="0"/>
            <a:endParaRPr lang="ru-RU" sz="1200" dirty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endParaRPr lang="ru-RU" dirty="0"/>
          </a:p>
        </p:txBody>
      </p:sp>
      <p:pic>
        <p:nvPicPr>
          <p:cNvPr id="1026" name="Picture 2" descr="H:\Users\Галина\Documents\IMG_20191217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5252"/>
            <a:ext cx="3066357" cy="45837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481236"/>
            <a:ext cx="4176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Филимонов Петр Давыдович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родился 29 июня 1909 года. 1941 году в марте месяце был призван на службу. </a:t>
            </a:r>
            <a:endParaRPr lang="ru-RU" sz="20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Начало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войны под Сталинградом, после на Курской дуге. Освобождал города: Орел, Брянск, Орша, </a:t>
            </a:r>
            <a:r>
              <a:rPr lang="ru-RU" sz="20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Новоборисовск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Витебск, Великие Луки, </a:t>
            </a:r>
            <a:r>
              <a:rPr lang="ru-RU" sz="20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Тарапец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Невель, Кёнигсберг.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Награды: </a:t>
            </a:r>
            <a:endParaRPr lang="ru-RU" sz="20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орден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«Отечественная война», </a:t>
            </a:r>
            <a:endParaRPr lang="ru-RU" sz="20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медаль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«За отвагу</a:t>
            </a: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»,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«За боевые заслуги».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Военная спец: механик</a:t>
            </a: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водитель 1 класса.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Участник 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Сталинградской </a:t>
            </a:r>
            <a:r>
              <a:rPr lang="ru-RU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битвы.</a:t>
            </a:r>
            <a:endParaRPr lang="ru-RU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432000"/>
            <a:ext cx="3960000" cy="5157000"/>
          </a:xfrm>
          <a:prstGeom prst="rect">
            <a:avLst/>
          </a:prstGeom>
          <a:blipFill>
            <a:blip r:embed="rId3" r:link="rId4" cstate="print"/>
            <a:stretch>
              <a:fillRect/>
            </a:stretch>
          </a:blipFill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5008320"/>
            <a:ext cx="2970360" cy="58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161600" y="1152000"/>
            <a:ext cx="2174400" cy="3278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288000" y="404640"/>
            <a:ext cx="3790800" cy="37713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r>
              <a:rPr lang="ru-RU" sz="2000" b="1" dirty="0" err="1">
                <a:latin typeface="Times New Roman" pitchFamily="18"/>
                <a:cs typeface="Times New Roman" pitchFamily="18"/>
              </a:rPr>
              <a:t>Каблов</a:t>
            </a:r>
            <a:r>
              <a:rPr lang="ru-RU" sz="2000" b="1" dirty="0">
                <a:latin typeface="Times New Roman" pitchFamily="18"/>
                <a:cs typeface="Times New Roman" pitchFamily="18"/>
              </a:rPr>
              <a:t> Александр </a:t>
            </a:r>
            <a:r>
              <a:rPr lang="ru-RU" sz="2000" b="1" dirty="0" smtClean="0">
                <a:latin typeface="Times New Roman" pitchFamily="18"/>
                <a:cs typeface="Times New Roman" pitchFamily="18"/>
              </a:rPr>
              <a:t>Михайлович</a:t>
            </a: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1080" y="1460519"/>
            <a:ext cx="1942919" cy="242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889880" y="360000"/>
            <a:ext cx="4038119" cy="37713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r>
              <a:rPr lang="ru-RU" sz="2000" b="1" dirty="0">
                <a:latin typeface="Times New Roman" pitchFamily="18"/>
                <a:cs typeface="Times New Roman" pitchFamily="18"/>
              </a:rPr>
              <a:t>Лиц Дмитрий </a:t>
            </a:r>
            <a:r>
              <a:rPr lang="ru-RU" sz="2000" b="1" dirty="0" smtClean="0">
                <a:latin typeface="Times New Roman" pitchFamily="18"/>
                <a:cs typeface="Times New Roman" pitchFamily="18"/>
              </a:rPr>
              <a:t>Константинович.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В 1941 году пришел в райвоенкомат с просьбой отправить его на фронт. Получил отказ. В 1942 был призван в ряды Советской Армии и попал в 36-ю стрелковую дивизию, которая сражалась под Сталинградом.</a:t>
            </a: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Users\Галина\Documents\IMG_20191217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4642" y="-841805"/>
            <a:ext cx="5268740" cy="73387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52760" y="1224000"/>
            <a:ext cx="2415240" cy="33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889880" y="360000"/>
            <a:ext cx="4038119" cy="5161796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r>
              <a:rPr lang="ru-RU" sz="2000" b="1" dirty="0">
                <a:latin typeface="Times New Roman" pitchFamily="18"/>
                <a:cs typeface="Times New Roman" pitchFamily="18"/>
              </a:rPr>
              <a:t>Семечкина Александра </a:t>
            </a:r>
            <a:r>
              <a:rPr lang="ru-RU" sz="2000" b="1" dirty="0" smtClean="0">
                <a:latin typeface="Times New Roman" pitchFamily="18"/>
                <a:cs typeface="Times New Roman" pitchFamily="18"/>
              </a:rPr>
              <a:t>Петровна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В 1941 году окончила 10 классов. 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В 1942 года была призвана в ряды Советской Армии.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Участвовала в Сталинградской битве.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Была разведчицей, в конце войны работала в политчасти. Демобилизовалась в 1945 году.</a:t>
            </a:r>
          </a:p>
          <a:p>
            <a:pPr marL="0" lvl="0" indent="0" algn="ctr" hangingPunct="0">
              <a:buNone/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Работала учителем 46 лет. </a:t>
            </a:r>
          </a:p>
          <a:p>
            <a:pPr marL="0" lvl="0" indent="0" algn="ctr" hangingPunct="0">
              <a:buNone/>
            </a:pPr>
            <a:endParaRPr lang="ru-RU" sz="2400" dirty="0" smtClean="0">
              <a:latin typeface="Times New Roman" pitchFamily="18"/>
              <a:cs typeface="Times New Roman" pitchFamily="18"/>
            </a:endParaRPr>
          </a:p>
          <a:p>
            <a:pPr marL="0" lvl="0" indent="0" algn="ctr" hangingPunct="0">
              <a:buNone/>
            </a:pPr>
            <a:endParaRPr lang="ru-RU" sz="24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 noGrp="1"/>
          </p:cNvSpPr>
          <p:nvPr>
            <p:ph type="body" idx="4294967295"/>
          </p:nvPr>
        </p:nvSpPr>
        <p:spPr>
          <a:xfrm>
            <a:off x="2915816" y="985292"/>
            <a:ext cx="5986800" cy="37713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b="1" dirty="0">
                <a:latin typeface="Times New Roman" pitchFamily="18"/>
                <a:ea typeface="Times New Roman" pitchFamily="18"/>
                <a:cs typeface="Times New Roman" pitchFamily="18"/>
              </a:rPr>
              <a:t>Васильева Анна Никитична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родилась 23 августа 1922 года. 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В 1942 году 2 апреля ушла на фронт.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 Воевала 267-ом отдельном зенитном дивизионе. 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Освобождала город Сталинград.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Награды: медаль за Сталинград, медаль «За Победу над Германией».</a:t>
            </a: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/>
                <a:ea typeface="Times New Roman" pitchFamily="18"/>
                <a:cs typeface="Times New Roman" pitchFamily="18"/>
              </a:rPr>
              <a:t>Военная спец: разведчица-телефонистка.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ru-RU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ru-RU" dirty="0">
                <a:latin typeface="Calibri" pitchFamily="18"/>
              </a:rPr>
              <a:t>                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0" y="5008320"/>
            <a:ext cx="297036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75880" y="576000"/>
            <a:ext cx="3876120" cy="4556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1560" y="1201316"/>
            <a:ext cx="2304000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5292"/>
            <a:ext cx="3978720" cy="388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3244"/>
            <a:ext cx="511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>
                <a:latin typeface="Times New Roman" pitchFamily="18"/>
                <a:ea typeface="Times New Roman" pitchFamily="18"/>
                <a:cs typeface="Times New Roman" pitchFamily="18"/>
              </a:rPr>
              <a:t>Вилочева</a:t>
            </a:r>
            <a:r>
              <a:rPr lang="ru-RU" sz="2800" b="1" dirty="0">
                <a:latin typeface="Times New Roman" pitchFamily="18"/>
                <a:ea typeface="Times New Roman" pitchFamily="18"/>
                <a:cs typeface="Times New Roman" pitchFamily="18"/>
              </a:rPr>
              <a:t> Ольга Ивановна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. Свой боевой путь прошла Ольга Ивановна через всю Россию. Она воевала и под Львовом, и под Киевом. </a:t>
            </a:r>
            <a:endParaRPr lang="ru-RU" sz="28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/>
            <a:r>
              <a:rPr lang="ru-RU" sz="2800" dirty="0" smtClean="0">
                <a:latin typeface="Times New Roman" pitchFamily="18"/>
                <a:ea typeface="Times New Roman" pitchFamily="18"/>
                <a:cs typeface="Times New Roman" pitchFamily="18"/>
              </a:rPr>
              <a:t>Принимала 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участие в обороне Сталинграда, награждена медалью «За отвагу».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5008320"/>
            <a:ext cx="297036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4320" y="216000"/>
            <a:ext cx="3559680" cy="2951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81236"/>
            <a:ext cx="5904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>
                <a:latin typeface="Times New Roman" pitchFamily="18"/>
                <a:ea typeface="Times New Roman" pitchFamily="18"/>
                <a:cs typeface="Times New Roman" pitchFamily="18"/>
              </a:rPr>
              <a:t>Долгачев</a:t>
            </a:r>
            <a:r>
              <a:rPr lang="ru-RU" sz="2800" b="1" dirty="0">
                <a:latin typeface="Times New Roman" pitchFamily="18"/>
                <a:ea typeface="Times New Roman" pitchFamily="18"/>
                <a:cs typeface="Times New Roman" pitchFamily="18"/>
              </a:rPr>
              <a:t> Иван Федорович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. </a:t>
            </a:r>
            <a:endParaRPr lang="ru-RU" sz="28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/>
            <a:r>
              <a:rPr lang="ru-RU" sz="2800" dirty="0" smtClean="0">
                <a:latin typeface="Times New Roman" pitchFamily="18"/>
                <a:ea typeface="Times New Roman" pitchFamily="18"/>
                <a:cs typeface="Times New Roman" pitchFamily="18"/>
              </a:rPr>
              <a:t>Прошел 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от Сталинграда до Берлина. </a:t>
            </a:r>
            <a:endParaRPr lang="ru-RU" sz="28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/>
            <a:r>
              <a:rPr lang="ru-RU" sz="2800" dirty="0" smtClean="0">
                <a:latin typeface="Times New Roman" pitchFamily="18"/>
                <a:ea typeface="Times New Roman" pitchFamily="18"/>
                <a:cs typeface="Times New Roman" pitchFamily="18"/>
              </a:rPr>
              <a:t>1910 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года рождения. </a:t>
            </a:r>
            <a:endParaRPr lang="ru-RU" sz="28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/>
            <a:r>
              <a:rPr lang="ru-RU" sz="2800" dirty="0" smtClean="0">
                <a:latin typeface="Times New Roman" pitchFamily="18"/>
                <a:ea typeface="Times New Roman" pitchFamily="18"/>
                <a:cs typeface="Times New Roman" pitchFamily="18"/>
              </a:rPr>
              <a:t>Ушел 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в 1941 году на фронт и там пропал без вести.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000" y="291240"/>
            <a:ext cx="3456000" cy="30927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337220"/>
            <a:ext cx="5904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3600" b="1" dirty="0">
                <a:latin typeface="Times New Roman" pitchFamily="18"/>
                <a:ea typeface="Times New Roman" pitchFamily="18"/>
                <a:cs typeface="Times New Roman" pitchFamily="18"/>
              </a:rPr>
              <a:t>Донсков Петр Архипович</a:t>
            </a:r>
          </a:p>
          <a:p>
            <a:pPr lvl="0" algn="ctr" hangingPunct="0"/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1913 года рождения. Имеет награды</a:t>
            </a:r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:</a:t>
            </a: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«За взятие Берлина</a:t>
            </a:r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»,</a:t>
            </a: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«За Сталинград», </a:t>
            </a:r>
            <a:endParaRPr lang="ru-RU" sz="36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«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За Прагу</a:t>
            </a:r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»,</a:t>
            </a: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«За Варшаву», </a:t>
            </a:r>
            <a:endParaRPr lang="ru-RU" sz="36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ctr" hangingPunct="0"/>
            <a:r>
              <a:rPr lang="ru-RU" sz="3600" dirty="0" smtClean="0">
                <a:latin typeface="Times New Roman" pitchFamily="18"/>
                <a:ea typeface="Times New Roman" pitchFamily="18"/>
                <a:cs typeface="Times New Roman" pitchFamily="18"/>
              </a:rPr>
              <a:t>«</a:t>
            </a:r>
            <a:r>
              <a:rPr lang="ru-RU" sz="3600" dirty="0">
                <a:latin typeface="Times New Roman" pitchFamily="18"/>
                <a:ea typeface="Times New Roman" pitchFamily="18"/>
                <a:cs typeface="Times New Roman" pitchFamily="18"/>
              </a:rPr>
              <a:t>За Австрию».</a:t>
            </a:r>
          </a:p>
          <a:p>
            <a:pPr lvl="0" hangingPunct="0"/>
            <a:endParaRPr lang="ru-RU" sz="3600" dirty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80" y="216000"/>
            <a:ext cx="4058280" cy="525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5022"/>
            <a:ext cx="57606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2800" b="1" dirty="0">
                <a:latin typeface="Times New Roman" pitchFamily="18"/>
                <a:ea typeface="Times New Roman" pitchFamily="18"/>
                <a:cs typeface="Times New Roman" pitchFamily="18"/>
              </a:rPr>
              <a:t>Иванов Иван Иванович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endParaRPr lang="ru-RU" sz="2800" dirty="0" smtClean="0"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ctr" hangingPunct="0"/>
            <a:r>
              <a:rPr lang="ru-RU" sz="2800" dirty="0" smtClean="0">
                <a:latin typeface="Times New Roman" pitchFamily="18"/>
                <a:ea typeface="Times New Roman" pitchFamily="18"/>
                <a:cs typeface="Times New Roman" pitchFamily="18"/>
              </a:rPr>
              <a:t>родился 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1 января 1913 года. В апреле 1943 г. был призван на военную службу(фронт). Начало на Сталинградском фронте, после перебросили на 3-й Украинский фронт к </a:t>
            </a:r>
            <a:r>
              <a:rPr lang="ru-RU" sz="2800" dirty="0" err="1">
                <a:latin typeface="Times New Roman" pitchFamily="18"/>
                <a:ea typeface="Times New Roman" pitchFamily="18"/>
                <a:cs typeface="Times New Roman" pitchFamily="18"/>
              </a:rPr>
              <a:t>Толбухину</a:t>
            </a:r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</a:p>
          <a:p>
            <a:pPr lvl="0" algn="ctr" hangingPunct="0"/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Освобождал: Сталинград, Котовск.</a:t>
            </a:r>
          </a:p>
          <a:p>
            <a:pPr lvl="0" algn="ctr" hangingPunct="0"/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Награды: медаль «За отвагу», «За оборону Сталинграда», орден «Отечественной войны» 1 степени.</a:t>
            </a:r>
          </a:p>
          <a:p>
            <a:pPr lvl="0" algn="ctr" hangingPunct="0"/>
            <a:r>
              <a:rPr lang="ru-RU" sz="2800" dirty="0">
                <a:latin typeface="Times New Roman" pitchFamily="18"/>
                <a:ea typeface="Times New Roman" pitchFamily="18"/>
                <a:cs typeface="Times New Roman" pitchFamily="18"/>
              </a:rPr>
              <a:t>Военная спец: связист.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000" y="216000"/>
            <a:ext cx="4320000" cy="4966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ru-RU" sz="20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7336" y="841276"/>
            <a:ext cx="59766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defRPr sz="2000"/>
            </a:pPr>
            <a:r>
              <a:rPr lang="ru-RU" b="1" dirty="0">
                <a:latin typeface="Times New Roman" pitchFamily="18"/>
                <a:ea typeface="Times New Roman" pitchFamily="18"/>
                <a:cs typeface="Times New Roman" pitchFamily="18"/>
              </a:rPr>
              <a:t>Коротков Константин Павлович</a:t>
            </a: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 родился 14 декабря 1925 года. В 1942 году призван на военную службу. Воевал в 1-ом украинском фронте, 948-ой отдельный батальон связи, 102 стрелковый корпус (Сталинград). Освобождал города: Здолбунов, Перемышль, Польшу, Прагу, Германию.</a:t>
            </a:r>
          </a:p>
          <a:p>
            <a:pPr lvl="0" algn="ctr" hangingPunct="0">
              <a:defRPr sz="2000"/>
            </a:pP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Награды: орден красной звезды, орден отечественной войны 2-ой степени, медаль за оборону Сталинграда, медаль за взятие Берлина, медаль за освобождение Праги, медаль за победу над Германией.</a:t>
            </a:r>
          </a:p>
          <a:p>
            <a:pPr lvl="0" algn="ctr" hangingPunct="0">
              <a:defRPr sz="2000"/>
            </a:pP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Военная спец: связист.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000" y="216000"/>
            <a:ext cx="4031999" cy="5223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83768" y="409228"/>
            <a:ext cx="1872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1123800">
            <a:off x="390069" y="2421306"/>
            <a:ext cx="2229480" cy="27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0" y="121196"/>
            <a:ext cx="4320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defRPr sz="1800"/>
            </a:pPr>
            <a:r>
              <a:rPr lang="ru-RU" b="1" dirty="0">
                <a:latin typeface="Arial" pitchFamily="18"/>
                <a:ea typeface="Microsoft YaHei" pitchFamily="2"/>
                <a:cs typeface="Mangal" pitchFamily="2"/>
              </a:rPr>
              <a:t>Ларин Валентин Алексеевич</a:t>
            </a:r>
          </a:p>
          <a:p>
            <a:pPr lvl="0" algn="ctr" hangingPunct="0">
              <a:defRPr sz="1800"/>
            </a:pP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 родился 23 июня 1923 года. </a:t>
            </a:r>
            <a:endParaRPr lang="ru-RU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algn="ctr" hangingPunct="0">
              <a:defRPr sz="1800"/>
            </a:pP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В 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1942 году в марте месяце был призван на военную службу. Воевал 1-ой Ленинградской танковой бригаде 912-ом самоходном артиллерийском полку. Освобождал города Пярну, Ленинград, Выборг, </a:t>
            </a:r>
            <a:r>
              <a:rPr lang="ru-RU" dirty="0" err="1" smtClean="0">
                <a:latin typeface="Arial" pitchFamily="18"/>
                <a:ea typeface="Microsoft YaHei" pitchFamily="2"/>
                <a:cs typeface="Mangal" pitchFamily="2"/>
              </a:rPr>
              <a:t>Пернов</a:t>
            </a: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, Сталинград. </a:t>
            </a:r>
          </a:p>
          <a:p>
            <a:pPr lvl="0" algn="ctr" hangingPunct="0">
              <a:defRPr sz="1800"/>
            </a:pP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После 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3 украинский фронт 54 танковой тяжелой артиллерийский полк. </a:t>
            </a: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Освобождал 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города </a:t>
            </a:r>
            <a:r>
              <a:rPr lang="ru-RU" dirty="0" err="1">
                <a:latin typeface="Arial" pitchFamily="18"/>
                <a:ea typeface="Microsoft YaHei" pitchFamily="2"/>
                <a:cs typeface="Mangal" pitchFamily="2"/>
              </a:rPr>
              <a:t>Секешфехервар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dirty="0" err="1">
                <a:latin typeface="Arial" pitchFamily="18"/>
                <a:ea typeface="Microsoft YaHei" pitchFamily="2"/>
                <a:cs typeface="Mangal" pitchFamily="2"/>
              </a:rPr>
              <a:t>Капувар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Шапрон. </a:t>
            </a: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После войны с Японией.</a:t>
            </a:r>
          </a:p>
          <a:p>
            <a:pPr lvl="0" algn="ctr" hangingPunct="0">
              <a:defRPr sz="1800"/>
            </a:pP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Награды: орден красной звезды, медаль за боевые заслуги, медаль за оборону Ленинграда, орден отечественной войны 2-ой степени.</a:t>
            </a:r>
          </a:p>
          <a:p>
            <a:pPr lvl="0" algn="ctr" hangingPunct="0">
              <a:defRPr sz="1800"/>
            </a:pPr>
            <a:r>
              <a:rPr lang="ru-RU" dirty="0">
                <a:latin typeface="Arial" pitchFamily="18"/>
                <a:ea typeface="Microsoft YaHei" pitchFamily="2"/>
                <a:cs typeface="Mangal" pitchFamily="2"/>
              </a:rPr>
              <a:t>Военная спец: танкист.</a:t>
            </a:r>
          </a:p>
          <a:p>
            <a:pPr lvl="0" algn="ctr" hangingPunct="0">
              <a:defRPr sz="1800"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69640" y="4896000"/>
            <a:ext cx="297036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6000" y="432000"/>
            <a:ext cx="3608280" cy="49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ru-RU" sz="2000" b="0" i="0" u="none" strike="noStrike" kern="1200" dirty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01316"/>
            <a:ext cx="59046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defRPr sz="2000"/>
            </a:pPr>
            <a:r>
              <a:rPr lang="ru-RU" b="1" dirty="0">
                <a:latin typeface="Times New Roman" pitchFamily="18"/>
                <a:ea typeface="Times New Roman" pitchFamily="18"/>
                <a:cs typeface="Times New Roman" pitchFamily="18"/>
              </a:rPr>
              <a:t>Моргунов Василий Андреевич</a:t>
            </a:r>
          </a:p>
          <a:p>
            <a:pPr lvl="0" algn="ctr" hangingPunct="0">
              <a:defRPr sz="2000"/>
            </a:pP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родился 14 апреля 1920 г. В июне 1941 г. был призван на военную службу. Воевал в 4-ой армии 69 стрелковой дивизии 206 гвардейский стрелковый полк, 2-ой Украинский фронт. Освобождал города – Сталинград, Яссы, Будапешт, Белгород, Вену.</a:t>
            </a:r>
          </a:p>
          <a:p>
            <a:pPr lvl="0" algn="ctr" hangingPunct="0">
              <a:defRPr sz="2000"/>
            </a:pP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Военная спец: автомеханик.</a:t>
            </a:r>
          </a:p>
          <a:p>
            <a:pPr lvl="0" algn="ctr" hangingPunct="0">
              <a:defRPr sz="2000"/>
            </a:pPr>
            <a:r>
              <a:rPr lang="ru-RU" dirty="0">
                <a:latin typeface="Times New Roman" pitchFamily="18"/>
                <a:ea typeface="Times New Roman" pitchFamily="18"/>
                <a:cs typeface="Times New Roman" pitchFamily="18"/>
              </a:rPr>
              <a:t>Награды: медаль «За боевые заслуги», «За отвагу, «За оборону Сталинграда», «За взятие Будапешта», «За взятие Вены».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757</Words>
  <Application>Microsoft Office PowerPoint</Application>
  <PresentationFormat>Экран (16:10)</PresentationFormat>
  <Paragraphs>71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Обычный</vt:lpstr>
      <vt:lpstr>Обычный 1</vt:lpstr>
      <vt:lpstr>Обычный 2</vt:lpstr>
      <vt:lpstr>Обычный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Пользователь</cp:lastModifiedBy>
  <cp:revision>9</cp:revision>
  <dcterms:modified xsi:type="dcterms:W3CDTF">2019-12-18T04:53:01Z</dcterms:modified>
</cp:coreProperties>
</file>