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69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39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154B2-8944-4580-BE5D-971B0EC695F5}" type="datetimeFigureOut">
              <a:rPr lang="ru-RU"/>
              <a:pPr>
                <a:defRPr/>
              </a:pPr>
              <a:t>18.05.2018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DB744-E1AA-4AC6-B3B7-EF31586ADD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1F9F-8B17-4B9E-A917-AF6D342EBAFC}" type="datetimeFigureOut">
              <a:rPr lang="ru-RU"/>
              <a:pPr>
                <a:defRPr/>
              </a:pPr>
              <a:t>18.05.2018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10891-9A51-4FD6-A99F-F1E8336F72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B189-7BFC-4872-BF37-2A1CEB7A22C0}" type="datetimeFigureOut">
              <a:rPr lang="ru-RU"/>
              <a:pPr>
                <a:defRPr/>
              </a:pPr>
              <a:t>18.05.2018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23612-DCE7-4338-9546-B5E72B4BFE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EFAA-9C08-4E7A-9465-462C5A903DE8}" type="datetimeFigureOut">
              <a:rPr lang="ru-RU"/>
              <a:pPr>
                <a:defRPr/>
              </a:pPr>
              <a:t>18.05.2018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CA4F-C4AF-4A7C-9423-8AEE7BC99C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F015-BD05-48FB-8793-1FDB93859A57}" type="datetimeFigureOut">
              <a:rPr lang="ru-RU"/>
              <a:pPr>
                <a:defRPr/>
              </a:pPr>
              <a:t>18.05.2018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FF1C-8DE7-4B88-8FCB-9DCF9C2688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ED35-6FD8-43EB-BA83-9A37049B0260}" type="datetimeFigureOut">
              <a:rPr lang="ru-RU"/>
              <a:pPr>
                <a:defRPr/>
              </a:pPr>
              <a:t>18.05.2018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1197B-F659-4022-B2F7-7A766240FB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3679-12FA-49D7-9832-81626F0A100A}" type="datetimeFigureOut">
              <a:rPr lang="ru-RU"/>
              <a:pPr>
                <a:defRPr/>
              </a:pPr>
              <a:t>18.05.2018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C02F-21A0-4791-A51F-D85C23A470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A130-4DA6-4985-A03A-788FB7B7FC48}" type="datetimeFigureOut">
              <a:rPr lang="ru-RU"/>
              <a:pPr>
                <a:defRPr/>
              </a:pPr>
              <a:t>18.05.2018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57BA-7D62-4E17-AF51-6C608227FD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380E-B1A9-46D1-B03B-B90853799544}" type="datetimeFigureOut">
              <a:rPr lang="ru-RU"/>
              <a:pPr>
                <a:defRPr/>
              </a:pPr>
              <a:t>18.05.2018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AAB9-331A-47B5-8188-8D0FC54363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B067-593F-4F93-A767-A9298C1A50A2}" type="datetimeFigureOut">
              <a:rPr lang="ru-RU"/>
              <a:pPr>
                <a:defRPr/>
              </a:pPr>
              <a:t>18.05.2018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10B3-FA72-44B8-9CB8-D450482159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0A75-6D7F-4A17-9450-C875844B5AC6}" type="datetimeFigureOut">
              <a:rPr lang="ru-RU"/>
              <a:pPr>
                <a:defRPr/>
              </a:pPr>
              <a:t>18.05.2018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FC3A5-A26D-44E0-A8ED-43615450C2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200E5-0BD5-4355-8386-00A458FC46E7}" type="datetimeFigureOut">
              <a:rPr lang="ru-RU"/>
              <a:pPr>
                <a:defRPr/>
              </a:pPr>
              <a:t>18.05.2018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FD77C1-C427-4BF7-9852-E5A46A5ED1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14678" y="928671"/>
            <a:ext cx="5243522" cy="3857651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Привлекательность спортивно- патриотического клуба «Кулики»</a:t>
            </a:r>
            <a:endParaRPr lang="ru-RU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4414" y="1428736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Участие воспитанников клуба  в военно- патриотической игре «Зарница»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G:\ЗАРНИЦА\DSCN3904.JPG"/>
          <p:cNvPicPr/>
          <p:nvPr/>
        </p:nvPicPr>
        <p:blipFill>
          <a:blip r:embed="rId3" cstate="print"/>
          <a:srcRect l="7875" b="15707"/>
          <a:stretch>
            <a:fillRect/>
          </a:stretch>
        </p:blipFill>
        <p:spPr bwMode="auto">
          <a:xfrm>
            <a:off x="714348" y="2214554"/>
            <a:ext cx="3776870" cy="25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ЗАРНИЦА\DSCN3819.JPG"/>
          <p:cNvPicPr/>
          <p:nvPr/>
        </p:nvPicPr>
        <p:blipFill>
          <a:blip r:embed="rId4" cstate="print"/>
          <a:srcRect l="9573" r="9213" b="8896"/>
          <a:stretch>
            <a:fillRect/>
          </a:stretch>
        </p:blipFill>
        <p:spPr bwMode="auto">
          <a:xfrm>
            <a:off x="4643438" y="3143248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4414" y="1285861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Районные соревнования по хоккею , посвященные Сталинградской  Победе, между поселениями, с активным участием членов  клуба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G:\Хоккей\IMG_3588.jpg"/>
          <p:cNvPicPr/>
          <p:nvPr/>
        </p:nvPicPr>
        <p:blipFill>
          <a:blip r:embed="rId3" cstate="print"/>
          <a:srcRect l="2881" t="30221"/>
          <a:stretch>
            <a:fillRect/>
          </a:stretch>
        </p:blipFill>
        <p:spPr bwMode="auto">
          <a:xfrm>
            <a:off x="4786314" y="3571876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Трафимову А.В\фото\Матч-реванш по хокке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428868"/>
            <a:ext cx="361775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4414" y="1428736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Награждение  обучающихся  школы   в соревнованиях «Лыжня Росии-2018»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G:\Трафимову А.В\фото\Районные соревнования по хоккею с шайб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200600"/>
            <a:ext cx="5522164" cy="3871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4414" y="1285860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Вечер для участников клуба «Будем в армии служить!»  , с участием председателя   ветеранской организации 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Куликовского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сельского поселения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G:\Будем в армии служить\IMG_35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428868"/>
            <a:ext cx="67866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ГЛАВНЫЙ\Рабочий стол\2717876e74edef4_1922.c3027943da_g-middl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8"/>
            <a:ext cx="600079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28794" y="1428736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Экскурсия- ретро-поезд «Воинский эшелон», для лучших  членов клуба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ГЛАВНЫЙ\Рабочий стол\04ba308dcac3ab4_2077.4bd8dca469_g-middle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14348" y="2143116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ГЛАВНЫЙ\Рабочий стол\16b5465d52752be_2081.05fafe0f3a_g-middle.jpg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 t="11537"/>
          <a:stretch>
            <a:fillRect/>
          </a:stretch>
        </p:blipFill>
        <p:spPr bwMode="auto">
          <a:xfrm>
            <a:off x="4500562" y="3357562"/>
            <a:ext cx="4125930" cy="27387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1357298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Торжественное шествие лучших участников клуба, спортсменов, в честь 73-годовщины Победы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3000373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Региональный этап Всероссийских соревнований по футболу среди 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селРегиональный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этап Всероссийских соревнований по футболу среди  сельских команд «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КоРегиональный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этап Всероссийских соревнований по футболу среди  сельских команд «Колосок» . Город-герой Волгоград (2002-2003г.р.-1 место;2004-2005 г.р.-2 место)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лосок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» . Город-герой Волгоград (2002-2003г.р.-1 место;2004-2005 г.р.-2 место)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ьских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команд «Колосок» . Город-герой Волгоград (2002-2003г.р.-1 место;2004-2005 г.р.-2 место)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42873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Региональный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этап Всероссийских соревнований по футболу среди  сельских команд «Колосок» . Город-герой Волгоград (2002-2003г.р.-1 место;2004-2005 г.р.- 2 место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3" descr="Финальный региональный этап детских всероссийских соревнований по футболу Колосок среди команд сельских поселений. Республика Башкортост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57423" y="2571744"/>
            <a:ext cx="4798605" cy="360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3" descr="G:\00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Финальные соревнования по гандболу среди девушек в р.п.Светлый Яр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4287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Финальные соревнования по гандболу среди девушек в р.п.Светлый Яр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Пользователь\Desktop\презентация\Финальные соревнования по гандболу среди девушек в р.п.Светлый Яр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57356" y="2214554"/>
            <a:ext cx="5500726" cy="375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1500174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Турнир по гандболу  на приз атамана</a:t>
            </a:r>
            <a:b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Новониколаевского юрта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Пользователь\Desktop\презентация\турнир по гандбол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5143536" cy="386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G:\Трафимову А.В\DSCN79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357430"/>
            <a:ext cx="6429420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4414" y="1285861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Торжественное открытие  на Мамаевом кургане финальных Всероссийских соревнований  по футболу«Кожаный мяч»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G:\001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14554"/>
            <a:ext cx="62865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4414" y="1428736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Всероссийские финальные соревнования по футболу «Кожаный мяч». Город-герой Волгоград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4414" y="1428736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Районные соревнования по футболу «Кожаный мяч»  на  базе  Куликовской  школы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G:\Трафимову А.В\DSCN77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14554"/>
            <a:ext cx="6357982" cy="37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4414" y="1285860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Вручение  значков 3 разряда по парашютному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спорту  по итогам  обучения организованного  районным  казачьим обществом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G:\Трафимову А.В\фото\3 разряд по парашютному спорт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357430"/>
            <a:ext cx="5857916" cy="3921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Шаблон3</Template>
  <TotalTime>84</TotalTime>
  <Words>252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Шаблон3</vt:lpstr>
      <vt:lpstr>Привлекательность спортивно- патриотического клуба «Кулики»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МКОУ "Куликовская СОШ"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Привлекательность спортивно- патриотического клуба «Кулики»</dc:title>
  <dc:creator>ГЛАВНЫЙ</dc:creator>
  <cp:lastModifiedBy>ГЛАВНЫЙ</cp:lastModifiedBy>
  <cp:revision>10</cp:revision>
  <dcterms:created xsi:type="dcterms:W3CDTF">2018-05-17T13:41:50Z</dcterms:created>
  <dcterms:modified xsi:type="dcterms:W3CDTF">2018-05-18T06:52:53Z</dcterms:modified>
</cp:coreProperties>
</file>