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5" r:id="rId5"/>
    <p:sldId id="267" r:id="rId6"/>
    <p:sldId id="264" r:id="rId7"/>
    <p:sldId id="266" r:id="rId8"/>
    <p:sldId id="268" r:id="rId9"/>
    <p:sldId id="262" r:id="rId10"/>
    <p:sldId id="269" r:id="rId11"/>
    <p:sldId id="259" r:id="rId12"/>
    <p:sldId id="260" r:id="rId13"/>
    <p:sldId id="261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50" d="100"/>
          <a:sy n="50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5FDBC3-D0F3-4AB6-872A-9DB31DE352C9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D519DCC-5AD2-412A-94DE-F0A19FD46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1528144917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908720"/>
            <a:ext cx="4011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МБОО «Куликовская СОШ»</a:t>
            </a:r>
            <a:endParaRPr lang="ru-RU" sz="2000" b="1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55576" y="2060848"/>
            <a:ext cx="78518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общешкольного конкурса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иллюстраций к литературным произведениям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и краски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2260" y="4365104"/>
            <a:ext cx="22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Ноябрь, 2020 год</a:t>
            </a:r>
            <a:endParaRPr lang="ru-RU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Пользователь\Downloads\P01109-0957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93" t="5019" r="8056" b="3375"/>
          <a:stretch>
            <a:fillRect/>
          </a:stretch>
        </p:blipFill>
        <p:spPr bwMode="auto">
          <a:xfrm>
            <a:off x="323528" y="260648"/>
            <a:ext cx="4631609" cy="638132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32040" y="1772816"/>
            <a:ext cx="403244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Иллюстрация к сказке «У лукоморья дуб зеленый»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 место –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err="1" smtClean="0">
                <a:solidFill>
                  <a:schemeClr val="tx1"/>
                </a:solidFill>
              </a:rPr>
              <a:t>Чебукова</a:t>
            </a:r>
            <a:r>
              <a:rPr lang="ru-RU" sz="2400" b="1" dirty="0" smtClean="0">
                <a:solidFill>
                  <a:schemeClr val="tx1"/>
                </a:solidFill>
              </a:rPr>
              <a:t>  Анна, 2 класс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889" t="6497" r="920" b="3375"/>
          <a:stretch>
            <a:fillRect/>
          </a:stretch>
        </p:blipFill>
        <p:spPr bwMode="auto">
          <a:xfrm>
            <a:off x="899592" y="1700808"/>
            <a:ext cx="6885234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280920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«Царевна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лягушка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место – Карпова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Анастасия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889" t="6497" r="6460" b="9285"/>
          <a:stretch>
            <a:fillRect/>
          </a:stretch>
        </p:blipFill>
        <p:spPr bwMode="auto">
          <a:xfrm rot="5400000">
            <a:off x="-700337" y="1140496"/>
            <a:ext cx="6120682" cy="43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403244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Иллюстрация к сказке «Журавль и цапля»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3 место –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Курганов Семён, 1 класс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Пользователь\Downloads\P01030-1240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433" t="7388" r="4701" b="6917"/>
          <a:stretch>
            <a:fillRect/>
          </a:stretch>
        </p:blipFill>
        <p:spPr bwMode="auto">
          <a:xfrm>
            <a:off x="827583" y="1556792"/>
            <a:ext cx="7126309" cy="50405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0"/>
            <a:ext cx="8280920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царе </a:t>
            </a:r>
            <a:r>
              <a:rPr kumimoji="0" lang="ru-RU" sz="24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Салтане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….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место – Харитонова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Варвара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Пользователь\Downloads\P01030-124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781" t="6497" r="2028" b="1898"/>
          <a:stretch>
            <a:fillRect/>
          </a:stretch>
        </p:blipFill>
        <p:spPr bwMode="auto">
          <a:xfrm>
            <a:off x="1115616" y="1628800"/>
            <a:ext cx="6811725" cy="4968552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8280920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«Колобок»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место – Беспалова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Алёна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860032" y="2348880"/>
            <a:ext cx="4032448" cy="1556792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«Курочка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Ряба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место – Улицкая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Кристина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noProof="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80520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1528144917_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2060848"/>
            <a:ext cx="7200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88640"/>
            <a:ext cx="4536504" cy="643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403244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Иллюстрация к сказке «Золушка»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 место –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Карпова Мария, 4 класс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403244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Иллюстрация к сказке «Незнайка на луне»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 место –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Чернова Дарья, 4 класс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47245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464496" cy="595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Пользователь\Downloads\P01030-1241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3542" r="5352" b="7808"/>
          <a:stretch>
            <a:fillRect/>
          </a:stretch>
        </p:blipFill>
        <p:spPr bwMode="auto">
          <a:xfrm rot="10800000">
            <a:off x="971600" y="1628800"/>
            <a:ext cx="7175425" cy="50405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72008"/>
            <a:ext cx="8280920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«Петушок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бобовое зернышко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место – Аксёнова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Виктория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Пользователь\Downloads\P01030-1240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93" t="3542" r="7548" b="1898"/>
          <a:stretch>
            <a:fillRect/>
          </a:stretch>
        </p:blipFill>
        <p:spPr bwMode="auto">
          <a:xfrm>
            <a:off x="251520" y="332656"/>
            <a:ext cx="4392488" cy="6211473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403244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Иллюстрация к сказке «Теремок»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1 место –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Митрофанова Алиса, 1 класс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Пользователь\Downloads\P01030-1241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889" t="7974" r="3136" b="3375"/>
          <a:stretch>
            <a:fillRect/>
          </a:stretch>
        </p:blipFill>
        <p:spPr bwMode="auto">
          <a:xfrm rot="5400000">
            <a:off x="-698465" y="1138625"/>
            <a:ext cx="6336704" cy="458075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44008" y="1772816"/>
            <a:ext cx="4032448" cy="2151112"/>
          </a:xfrm>
          <a:prstGeom prst="rect">
            <a:avLst/>
          </a:prstGeom>
        </p:spPr>
        <p:txBody>
          <a:bodyPr vert="horz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«Приключения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2400" b="1" i="0" u="none" strike="noStrike" kern="1200" cap="small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Чиполлино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место – 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Чеботарев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Егор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Пользователь\Downloads\P01030-1241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889" t="7975" r="3136" b="6330"/>
          <a:stretch>
            <a:fillRect/>
          </a:stretch>
        </p:blipFill>
        <p:spPr bwMode="auto">
          <a:xfrm>
            <a:off x="539552" y="1484784"/>
            <a:ext cx="7416824" cy="518284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80920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«Лиса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 скалочкой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место – Кумарин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Максим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dirty="0" smtClean="0">
                <a:latin typeface="+mj-lt"/>
                <a:ea typeface="+mj-ea"/>
                <a:cs typeface="+mj-cs"/>
              </a:rPr>
              <a:t>1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Пользователь\Downloads\P01109-0957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106" t="9452" r="4244" b="7808"/>
          <a:stretch>
            <a:fillRect/>
          </a:stretch>
        </p:blipFill>
        <p:spPr bwMode="auto">
          <a:xfrm>
            <a:off x="683568" y="1556792"/>
            <a:ext cx="7200800" cy="50405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280920" cy="155679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Иллюстрация к сказке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«Иван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царевич и серый волк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 место – Филимонов</a:t>
            </a:r>
            <a:r>
              <a:rPr kumimoji="0" lang="ru-RU" sz="24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Михаил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2400" b="1" cap="small" noProof="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класс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Пользователь\Downloads\P01030-1241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263" t="2064" r="6086" b="4853"/>
          <a:stretch>
            <a:fillRect/>
          </a:stretch>
        </p:blipFill>
        <p:spPr bwMode="auto">
          <a:xfrm rot="10800000">
            <a:off x="323528" y="390262"/>
            <a:ext cx="4176464" cy="584705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4008" y="1772816"/>
            <a:ext cx="4032448" cy="215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Иллюстрация к сказке «По щучьему велению»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2 место место –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Ерохина  Дарья, 1 класс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134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Иллюстрация к сказке «Золушка»  1 место –  Карпова Мария, 4 класс</vt:lpstr>
      <vt:lpstr>Иллюстрация к сказке «Незнайка на луне»  1 место –  Чернова Дарья, 4 класс</vt:lpstr>
      <vt:lpstr>Слайд 4</vt:lpstr>
      <vt:lpstr>Иллюстрация к сказке «Теремок»  1 место –  Митрофанова Алиса, 1 класс</vt:lpstr>
      <vt:lpstr>Слайд 6</vt:lpstr>
      <vt:lpstr>Слайд 7</vt:lpstr>
      <vt:lpstr>Слайд 8</vt:lpstr>
      <vt:lpstr>Иллюстрация к сказке «По щучьему велению»  2 место место –  Ерохина  Дарья, 1 класс</vt:lpstr>
      <vt:lpstr>Иллюстрация к сказке «У лукоморья дуб зеленый»  2 место –  Чебукова  Анна, 2 класс</vt:lpstr>
      <vt:lpstr>Слайд 11</vt:lpstr>
      <vt:lpstr>Иллюстрация к сказке «Журавль и цапля»  3 место –  Курганов Семён, 1 класс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2020-11-25T19:28:46Z</dcterms:created>
  <dcterms:modified xsi:type="dcterms:W3CDTF">2020-11-29T21:31:52Z</dcterms:modified>
</cp:coreProperties>
</file>