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99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997440-127E-413C-84E8-33E716A44655}" type="datetimeFigureOut">
              <a:rPr lang="ru-RU" smtClean="0"/>
              <a:pPr/>
              <a:t>26.09.2023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ED1033-521D-45DE-A76F-F500EC38C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=1&amp;text=%D0%9A%D0%B8%D0%BA%D0%B8%D0%BC%D0%BE%D1%80%D0%B0&amp;pos=39&amp;noreask=1&amp;rpt=simage&amp;img_url=https://salik.biz/upload/000/u1/b6/e8/811a7618.jpg&amp;lr=10818" TargetMode="External"/><Relationship Id="rId13" Type="http://schemas.openxmlformats.org/officeDocument/2006/relationships/hyperlink" Target="https://yandex.ru/images/search?pos=10&amp;img_url=https://i.ytimg.com/vi/VMJ9fJcYpdU/maxresdefault.jpg&amp;text=%D1%84%D0%BE%D1%82%D0%BE%D0%B3%D1%80%D0%B0%D1%84%D0%B8%D1%8F%20%D0%B2%20%D0%B3%D0%BE%D1%81%D1%82%D1%8F%D1%85%20%D1%83%20%D1%81%D0%BA%D0%B0%D0%B7%D0%BA%D0%B8&amp;lr=10818&amp;rpt=simage" TargetMode="External"/><Relationship Id="rId3" Type="http://schemas.openxmlformats.org/officeDocument/2006/relationships/hyperlink" Target="https://yandex.ru/images/search?pos=11&amp;img_url=https://ds04.infourok.ru/uploads/ex/0f22/000650b1-a5716fa8/img1.jpg&amp;text=%D0%BA%D0%B0%D1%80%D1%82%D0%B8%D0%BD%D0%BA%D0%B0%20%D1%86%D0%B0%D1%80%D1%8F%20%D0%B8%D0%B7%20%D1%81%D0%BA%D0%B0%D0%B7%D0%BA%D0%B8&amp;lr=10818&amp;rpt=simage" TargetMode="External"/><Relationship Id="rId7" Type="http://schemas.openxmlformats.org/officeDocument/2006/relationships/hyperlink" Target="https://yandex.ru/images/search?pos=1&amp;img_url=https://s.poembook.ru/theme/61/f2/36/50b158d11681c14459c75bdabe580453619eea64.jpeg&amp;text=%D0%91%D0%B0%D0%B1%D0%B0-%D0%AF%D0%B3%D0%B0&amp;lr=10818&amp;rpt=simage&amp;noreask=1" TargetMode="External"/><Relationship Id="rId12" Type="http://schemas.openxmlformats.org/officeDocument/2006/relationships/hyperlink" Target="https://yandex.ru/images/search?pos=6&amp;img_url=https://i.pinimg.com/736x/f1/0a/33/f10a33a6b398cb772bd6036c712a78eb--russian-folk-russian-style.jpg&amp;text=%D0%BA%D0%B0%D1%80%D1%82%D0%B8%D0%BD%D0%BA%D0%B0%20%D0%B8%D0%B2%D0%B0%D0%BD%20%D1%86%D0%B0%D1%80%D0%B5%D0%B2%D0%B8%D1%87%D0%B0%20%D0%B8%20%D1%86%D0%B0%D1%80%D0%B5%D0%B2%D0%BD%D1%8B&amp;lr=10818&amp;rpt=simage" TargetMode="External"/><Relationship Id="rId2" Type="http://schemas.openxmlformats.org/officeDocument/2006/relationships/hyperlink" Target="https://yandex.ru/images/search?pos=20&amp;img_url=https://cs8.pikabu.ru/post_img/2017/03/06/5/og_og_1488781812220326883.jpg&amp;text=%D0%BA%D0%B0%D1%80%D1%82%D0%B8%D0%BD%D0%BA%D0%B0%20%D0%B1%D0%B0%D0%B1%D1%83%D1%88%D0%BA%D0%B0%20%D1%81%D0%BA%D0%B0%D0%B7%D0%B8%D1%82%D0%B5%D0%BB%D1%8C%D0%BD%D0%B8%D1%86%D0%B0%20%D0%B2%20%D0%B3%D0%BE%D1%81%D1%82%D1%8F%D1%85%20%D1%83%20%D1%81%D0%BA%D0%B0%D0%B7%D0%BA%D0%B8%20%D0%B1%D0%B5%D0%B7%20%D0%BD%D0%B0%D0%B4%D0%BF%D0%B8%D1%81%D0%B5%D0%B9&amp;rpt=simage&amp;lr=108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26&amp;img_url=https://banner2.kisspng.com/20180616/azu/kisspng-room-animated-film-hut-5b24a57948f4a7.6395345415291283132988.jpg&amp;text=%D0%BA%D0%B0%D1%80%D1%82%D0%B8%D0%BD%D0%BA%D0%B0%20%D0%B8%D0%B7%D0%B1%D1%83%D1%88%D0%BA%D0%B0%20%D0%BD%D0%B0%20%D0%BA%D1%83%D1%80%D1%8C%D0%B8%D1%85%20%D0%BD%D0%BE%D0%B6%D0%BA%D0%B0%D1%85%20%D0%B8%D0%B7%20%D1%81%D0%BA%D0%B0%D0%B7%D0%BA%D0%B8%20%D0%B4%D0%BB%D1%8F%20%D0%B4%D0%B5%D1%82%D0%B5%D0%B9&amp;rpt=simage&amp;lr=10818" TargetMode="External"/><Relationship Id="rId11" Type="http://schemas.openxmlformats.org/officeDocument/2006/relationships/hyperlink" Target="https://yandex.ru/images/search?p=1&amp;text=%D0%BA%D0%B0%D1%80%D1%82%D0%B8%D0%BD%D0%BA%D0%B0%20%D0%B4%D0%B2%D0%B5%D1%80%D1%8C%20%D0%B2%20%D1%81%D0%BA%D0%B0%D0%B7%D0%BE%D1%87%D0%BD%D0%BE%D0%BC%20%D0%B7%D0%B0%D0%BC%D0%BA%D0%B5%20%D0%B7%D0%B0%D0%B2%D0%B0%D0%BB%D0%B5%D0%BD%D0%B0%20%D0%B2%D0%B5%D1%82%D0%BA%D0%B0%D0%BC%D0%B8&amp;pos=50&amp;rpt=simage&amp;img_url=https://decomg.com/wp-content/uploads/2017/08/stunning-beautiful-evergreen-vines-ideas-05.jpg&amp;lr=10818" TargetMode="External"/><Relationship Id="rId5" Type="http://schemas.openxmlformats.org/officeDocument/2006/relationships/hyperlink" Target="https://yandex.ru/images/search?pos=7&amp;img_url=https://soznanie-centr.ru/wp-content/uploads/forum_images/12927991.gif&amp;text=%D0%BA%D0%B0%D1%80%D1%82%D0%B8%D0%BD%D0%BA%D0%B8%20%D0%B8%D0%B2%D0%B0%D0%BD%20%D1%86%D0%B0%D1%80%D0%B5%D0%B2%D0%B8%D1%87%D0%B0%20%D0%B4%D0%BB%D1%8F%20%D0%B4%D0%B5%D1%82%D0%B5%D0%B9&amp;lr=14&amp;rpt=simage" TargetMode="External"/><Relationship Id="rId10" Type="http://schemas.openxmlformats.org/officeDocument/2006/relationships/hyperlink" Target="https://yandex.ru/images/search?pos=3&amp;img_url=https://ds04.infourok.ru/uploads/ex/0d83/000a6dc2-4cf50a06/img19.jpg&amp;text=%D0%BA%D0%B0%D1%80%D1%82%D0%B8%D0%BD%D0%BA%D0%B0%20%D1%81%D0%BA%D0%B0%D0%B7%D0%BE%D1%87%D0%BD%D0%BE%D0%B3%D0%BE%20%D0%B7%D0%B0%D0%BC%D0%BA%D0%B0&amp;lr=10818&amp;rpt=simage" TargetMode="External"/><Relationship Id="rId4" Type="http://schemas.openxmlformats.org/officeDocument/2006/relationships/hyperlink" Target="https://yandex.ru/images/search?p=2&amp;text=%D0%BA%D0%B0%D1%80%D1%82%D0%B8%D0%BD%D0%BA%D0%B0%20%D1%86%D0%B0%D1%80%D0%B5%D0%B2%D0%BD%D0%B0&amp;pos=65&amp;rpt=simage&amp;img_url=https://perluna-detyam.com.ua/images/stories/skazka-vasilisa.png&amp;lr=10818" TargetMode="External"/><Relationship Id="rId9" Type="http://schemas.openxmlformats.org/officeDocument/2006/relationships/hyperlink" Target="https://yandex.ru/images/search?pos=2&amp;img_url=https://avatars.mds.yandex.net/get-pdb/27625/9ece096a-8c0c-44ad-9d4f-b13eb9e833a1/s1200&amp;text=%D0%BA%D0%B0%D1%80%D1%82%D0%B8%D0%BD%D0%BA%D0%B0%20%D1%81%D0%BA%D0%B0%D0%B7%D0%BE%D1%87%D0%BD%D0%BE%D0%B3%D0%BE%20%D0%BB%D0%B5%D1%81%D0%B0&amp;lr=10818&amp;rpt=sim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сказку»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перед нами замок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1206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5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Дверь в замок заросла листьями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25658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Сказочные герои прощаются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49" y="1196752"/>
            <a:ext cx="538410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сказке побывали…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19268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686800" cy="7200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источник использованных иллюстраций: интернет ресурсы(картинки)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</a:t>
            </a:r>
            <a:r>
              <a:rPr lang="ru-RU" sz="2400" dirty="0" smtClean="0">
                <a:hlinkClick r:id="rId2"/>
              </a:rPr>
              <a:t>Сказительница</a:t>
            </a:r>
            <a:endParaRPr lang="ru-RU" sz="2400" dirty="0" smtClean="0"/>
          </a:p>
          <a:p>
            <a:r>
              <a:rPr lang="ru-RU" sz="2400" dirty="0" smtClean="0"/>
              <a:t>2. </a:t>
            </a:r>
            <a:r>
              <a:rPr lang="ru-RU" sz="2400" dirty="0" smtClean="0">
                <a:hlinkClick r:id="rId3"/>
              </a:rPr>
              <a:t>Царь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ru-RU" sz="2400" dirty="0" smtClean="0">
                <a:hlinkClick r:id="rId4"/>
              </a:rPr>
              <a:t>Царевна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dirty="0">
                <a:hlinkClick r:id="rId5"/>
              </a:rPr>
              <a:t>Иван </a:t>
            </a:r>
            <a:r>
              <a:rPr lang="ru-RU" sz="2400" dirty="0" smtClean="0">
                <a:hlinkClick r:id="rId5"/>
              </a:rPr>
              <a:t>Царевич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ru-RU" sz="2400" dirty="0" smtClean="0">
                <a:hlinkClick r:id="rId6"/>
              </a:rPr>
              <a:t>Избушка на курьих ножках</a:t>
            </a:r>
            <a:endParaRPr lang="ru-RU" sz="2400" dirty="0" smtClean="0"/>
          </a:p>
          <a:p>
            <a:r>
              <a:rPr lang="ru-RU" sz="2400" dirty="0" smtClean="0"/>
              <a:t>6. </a:t>
            </a:r>
            <a:r>
              <a:rPr lang="ru-RU" sz="2400" dirty="0" smtClean="0">
                <a:hlinkClick r:id="rId7"/>
              </a:rPr>
              <a:t>Баба Яга</a:t>
            </a:r>
            <a:endParaRPr lang="ru-RU" sz="2400" dirty="0" smtClean="0"/>
          </a:p>
          <a:p>
            <a:r>
              <a:rPr lang="ru-RU" sz="2400" dirty="0" smtClean="0"/>
              <a:t>7. </a:t>
            </a:r>
            <a:r>
              <a:rPr lang="ru-RU" sz="2400" dirty="0" smtClean="0">
                <a:hlinkClick r:id="rId8"/>
              </a:rPr>
              <a:t>Кикимора</a:t>
            </a:r>
            <a:endParaRPr lang="ru-RU" sz="2400" dirty="0" smtClean="0"/>
          </a:p>
          <a:p>
            <a:r>
              <a:rPr lang="ru-RU" sz="2400" dirty="0" smtClean="0"/>
              <a:t>8. </a:t>
            </a:r>
            <a:r>
              <a:rPr lang="ru-RU" sz="2400" dirty="0" smtClean="0">
                <a:hlinkClick r:id="rId9"/>
              </a:rPr>
              <a:t>Сказочный лес</a:t>
            </a:r>
            <a:endParaRPr lang="ru-RU" sz="2400" dirty="0" smtClean="0"/>
          </a:p>
          <a:p>
            <a:r>
              <a:rPr lang="ru-RU" sz="2400" dirty="0" smtClean="0"/>
              <a:t>9. </a:t>
            </a:r>
            <a:r>
              <a:rPr lang="ru-RU" sz="2400" dirty="0" smtClean="0">
                <a:hlinkClick r:id="rId10"/>
              </a:rPr>
              <a:t>Замок</a:t>
            </a:r>
            <a:endParaRPr lang="ru-RU" sz="2400" dirty="0" smtClean="0"/>
          </a:p>
          <a:p>
            <a:r>
              <a:rPr lang="ru-RU" sz="2400" dirty="0" smtClean="0"/>
              <a:t>10. </a:t>
            </a:r>
            <a:r>
              <a:rPr lang="ru-RU" sz="2400" smtClean="0">
                <a:hlinkClick r:id="rId11"/>
              </a:rPr>
              <a:t>Дверь в замок</a:t>
            </a:r>
            <a:endParaRPr lang="ru-RU" sz="2400" dirty="0" smtClean="0"/>
          </a:p>
          <a:p>
            <a:r>
              <a:rPr lang="ru-RU" sz="2400" dirty="0" smtClean="0"/>
              <a:t>11. </a:t>
            </a:r>
            <a:r>
              <a:rPr lang="ru-RU" sz="2400" dirty="0" smtClean="0">
                <a:hlinkClick r:id="rId12"/>
              </a:rPr>
              <a:t>Сказочные герои</a:t>
            </a:r>
            <a:endParaRPr lang="ru-RU" sz="2400" dirty="0" smtClean="0"/>
          </a:p>
          <a:p>
            <a:r>
              <a:rPr lang="ru-RU" sz="2400" dirty="0" smtClean="0"/>
              <a:t>12. </a:t>
            </a:r>
            <a:r>
              <a:rPr lang="ru-RU" sz="2400" dirty="0" smtClean="0">
                <a:hlinkClick r:id="rId13"/>
              </a:rPr>
              <a:t>Вот и в сказке побывали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начинается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 – был царь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900608" y="1419360"/>
            <a:ext cx="8712968" cy="5250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4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была у него дочь - красавица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nachalo4ka.ru/wp-content/uploads/2014/08/geroi-russkih-skazok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2808312" cy="55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2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Поехал ее искать Иван царевич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7444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2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Едет день, едет два. Подъезжает к избушке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курьих ножках.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006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2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там живет баба Яга.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81642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7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мы и пришли к кикиморе.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8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сказочный лес.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933056"/>
            <a:ext cx="6795864" cy="214706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5272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88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143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Franklin Gothic Book</vt:lpstr>
      <vt:lpstr>Franklin Gothic Medium</vt:lpstr>
      <vt:lpstr>Times New Roman</vt:lpstr>
      <vt:lpstr>Wingdings 2</vt:lpstr>
      <vt:lpstr>Трек</vt:lpstr>
      <vt:lpstr>Презентация к нод  «Путешествие в сказку»</vt:lpstr>
      <vt:lpstr>Сказка начинается</vt:lpstr>
      <vt:lpstr>Жил – был царь</vt:lpstr>
      <vt:lpstr>И была у него дочь - красавица</vt:lpstr>
      <vt:lpstr>Поехал ее искать Иван царевич</vt:lpstr>
      <vt:lpstr>Едет день, едет два. Подъезжает к избушке  на курьих ножках.</vt:lpstr>
      <vt:lpstr>А там живет баба Яга.</vt:lpstr>
      <vt:lpstr>Вот мы и пришли к кикиморе.</vt:lpstr>
      <vt:lpstr>Вот и сказочный лес.</vt:lpstr>
      <vt:lpstr>А перед нами замок</vt:lpstr>
      <vt:lpstr>Дверь в замок заросла листьями</vt:lpstr>
      <vt:lpstr>Сказочные герои прощаются</vt:lpstr>
      <vt:lpstr>Мы в сказке побывали…</vt:lpstr>
      <vt:lpstr>источник использованных иллюстраций: интернет ресурсы(картинки)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Улыбка</dc:creator>
  <cp:lastModifiedBy>Артем Кузьмин</cp:lastModifiedBy>
  <cp:revision>39</cp:revision>
  <dcterms:created xsi:type="dcterms:W3CDTF">2018-04-12T10:31:09Z</dcterms:created>
  <dcterms:modified xsi:type="dcterms:W3CDTF">2023-09-26T19:22:56Z</dcterms:modified>
</cp:coreProperties>
</file>