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8" y="13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ECBEB3A-820D-492C-8045-38D75A7AA81D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959CA8A-93B0-4B9F-89D8-682DD439F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357430"/>
            <a:ext cx="7929586" cy="2571768"/>
          </a:xfrm>
        </p:spPr>
        <p:txBody>
          <a:bodyPr>
            <a:noAutofit/>
          </a:bodyPr>
          <a:lstStyle/>
          <a:p>
            <a:r>
              <a:rPr lang="ru-RU" sz="4800" b="1" smtClean="0"/>
              <a:t>  </a:t>
            </a:r>
            <a:r>
              <a:rPr lang="ru-RU" sz="4800" b="1" dirty="0" smtClean="0"/>
              <a:t>социальный ПРОЕКТ</a:t>
            </a:r>
            <a:br>
              <a:rPr lang="ru-RU" sz="4800" b="1" dirty="0" smtClean="0"/>
            </a:br>
            <a:r>
              <a:rPr lang="ru-RU" sz="4800" b="1" dirty="0" smtClean="0"/>
              <a:t>«Школьная клумба»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886308"/>
            <a:ext cx="6400800" cy="197169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Учащиеся 3</a:t>
            </a:r>
            <a:r>
              <a:rPr lang="en-US" dirty="0" smtClean="0"/>
              <a:t> </a:t>
            </a:r>
            <a:r>
              <a:rPr lang="ru-RU" dirty="0" smtClean="0"/>
              <a:t>«Б» </a:t>
            </a:r>
            <a:r>
              <a:rPr lang="ru-RU" dirty="0"/>
              <a:t>класса</a:t>
            </a:r>
          </a:p>
          <a:p>
            <a:r>
              <a:rPr lang="ru-RU" dirty="0"/>
              <a:t>Руководитель:</a:t>
            </a:r>
          </a:p>
          <a:p>
            <a:r>
              <a:rPr lang="ru-RU" dirty="0" smtClean="0"/>
              <a:t>Ефимова Татьяна Анатольевна,</a:t>
            </a:r>
            <a:endParaRPr lang="ru-RU" dirty="0"/>
          </a:p>
          <a:p>
            <a:r>
              <a:rPr lang="ru-RU" dirty="0"/>
              <a:t>классный руководитель </a:t>
            </a:r>
            <a:r>
              <a:rPr lang="ru-RU" dirty="0" smtClean="0"/>
              <a:t>3 </a:t>
            </a:r>
            <a:r>
              <a:rPr lang="ru-RU" dirty="0"/>
              <a:t>класса «Б</a:t>
            </a:r>
            <a:r>
              <a:rPr lang="ru-RU" dirty="0" smtClean="0"/>
              <a:t>»</a:t>
            </a:r>
          </a:p>
          <a:p>
            <a:r>
              <a:rPr lang="ru-RU" dirty="0"/>
              <a:t>МБОУ СОШ №</a:t>
            </a:r>
            <a:r>
              <a:rPr lang="ru-RU" dirty="0" smtClean="0"/>
              <a:t>10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8</a:t>
            </a:r>
            <a:r>
              <a:rPr lang="ru-RU" smtClean="0"/>
              <a:t>.За </a:t>
            </a:r>
            <a:r>
              <a:rPr lang="ru-RU" dirty="0" smtClean="0"/>
              <a:t>Свой труд и старания</a:t>
            </a:r>
            <a:br>
              <a:rPr lang="ru-RU" dirty="0" smtClean="0"/>
            </a:br>
            <a:r>
              <a:rPr lang="ru-RU" dirty="0" smtClean="0"/>
              <a:t>Нам Вручили сертификаты по экологии.</a:t>
            </a:r>
            <a:endParaRPr lang="ru-RU" dirty="0"/>
          </a:p>
        </p:txBody>
      </p:sp>
      <p:pic>
        <p:nvPicPr>
          <p:cNvPr id="21506" name="Picture 2" descr="C:\Users\Кирилл\Desktop\данино\100_42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2011362"/>
            <a:ext cx="8143900" cy="48466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7786742" cy="576899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Цель проекта:</a:t>
            </a:r>
            <a:endParaRPr lang="ru-RU" dirty="0"/>
          </a:p>
          <a:p>
            <a:r>
              <a:rPr lang="ru-RU" dirty="0"/>
              <a:t>Облагораживание школьного двора.</a:t>
            </a:r>
          </a:p>
          <a:p>
            <a:r>
              <a:rPr lang="ru-RU" dirty="0"/>
              <a:t>Создание цветочной </a:t>
            </a:r>
            <a:r>
              <a:rPr lang="ru-RU" dirty="0" smtClean="0"/>
              <a:t>клумбы.</a:t>
            </a:r>
            <a:endParaRPr lang="ru-RU" dirty="0"/>
          </a:p>
          <a:p>
            <a:r>
              <a:rPr lang="ru-RU" dirty="0"/>
              <a:t>Научить умению видеть и понимать прекрасное.</a:t>
            </a:r>
          </a:p>
          <a:p>
            <a:r>
              <a:rPr lang="ru-RU" dirty="0"/>
              <a:t>Развивать стремление к поиску совершенства человека и природы.</a:t>
            </a:r>
          </a:p>
          <a:p>
            <a:r>
              <a:rPr lang="ru-RU" dirty="0"/>
              <a:t>Воспитывать бережное отношение к окружающей природе.</a:t>
            </a:r>
          </a:p>
          <a:p>
            <a:r>
              <a:rPr lang="ru-RU" b="1" dirty="0"/>
              <a:t>Задачи проекта:</a:t>
            </a:r>
            <a:endParaRPr lang="ru-RU" dirty="0"/>
          </a:p>
          <a:p>
            <a:r>
              <a:rPr lang="ru-RU" dirty="0"/>
              <a:t>Освоить технологию проектной деятельности.</a:t>
            </a:r>
          </a:p>
          <a:p>
            <a:r>
              <a:rPr lang="ru-RU" dirty="0"/>
              <a:t>Создать творческую группу для работы над проектом.</a:t>
            </a:r>
          </a:p>
          <a:p>
            <a:r>
              <a:rPr lang="ru-RU" dirty="0" smtClean="0"/>
              <a:t>Познакомиться </a:t>
            </a:r>
            <a:r>
              <a:rPr lang="ru-RU" dirty="0"/>
              <a:t>с </a:t>
            </a:r>
            <a:r>
              <a:rPr lang="ru-RU" smtClean="0"/>
              <a:t>видом цветочной клумбы.</a:t>
            </a:r>
            <a:endParaRPr lang="ru-RU" dirty="0" smtClean="0"/>
          </a:p>
          <a:p>
            <a:r>
              <a:rPr lang="ru-RU" dirty="0" smtClean="0"/>
              <a:t>Сделать выводы моей работы.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1.Мы познакомились с семенами растений, которые будем сажать.</a:t>
            </a:r>
            <a:endParaRPr lang="ru-RU" dirty="0"/>
          </a:p>
        </p:txBody>
      </p:sp>
      <p:pic>
        <p:nvPicPr>
          <p:cNvPr id="1026" name="Picture 2" descr="C:\Users\Кирилл\Desktop\данино\100_42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" y="2928934"/>
            <a:ext cx="4357685" cy="3929066"/>
          </a:xfrm>
          <a:prstGeom prst="rect">
            <a:avLst/>
          </a:prstGeom>
          <a:noFill/>
        </p:spPr>
      </p:pic>
      <p:pic>
        <p:nvPicPr>
          <p:cNvPr id="1027" name="Picture 3" descr="C:\Users\Кирилл\Desktop\данино\100_422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2937773"/>
            <a:ext cx="4572000" cy="392022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2.Посадка и поливка семян.</a:t>
            </a:r>
            <a:endParaRPr lang="ru-RU" dirty="0"/>
          </a:p>
        </p:txBody>
      </p:sp>
      <p:pic>
        <p:nvPicPr>
          <p:cNvPr id="2050" name="Picture 2" descr="C:\Users\Кирилл\Desktop\данино\100_42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" y="2714620"/>
            <a:ext cx="4429124" cy="4143380"/>
          </a:xfrm>
          <a:prstGeom prst="rect">
            <a:avLst/>
          </a:prstGeom>
          <a:noFill/>
        </p:spPr>
      </p:pic>
      <p:pic>
        <p:nvPicPr>
          <p:cNvPr id="2051" name="Picture 3" descr="C:\Users\Кирилл\Desktop\данино\100_423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6314" y="2714620"/>
            <a:ext cx="4357686" cy="41433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3.Выращенную рассаду сажаем </a:t>
            </a:r>
            <a:br>
              <a:rPr lang="ru-RU" dirty="0" smtClean="0"/>
            </a:br>
            <a:r>
              <a:rPr lang="ru-RU" dirty="0" smtClean="0"/>
              <a:t>в пластиковый стаканчик.</a:t>
            </a:r>
            <a:endParaRPr lang="ru-RU" dirty="0"/>
          </a:p>
        </p:txBody>
      </p:sp>
      <p:pic>
        <p:nvPicPr>
          <p:cNvPr id="3074" name="Picture 2" descr="C:\Users\Кирилл\Desktop\данино\100_42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" y="3214686"/>
            <a:ext cx="4572000" cy="3643314"/>
          </a:xfrm>
          <a:prstGeom prst="rect">
            <a:avLst/>
          </a:prstGeom>
          <a:noFill/>
        </p:spPr>
      </p:pic>
      <p:pic>
        <p:nvPicPr>
          <p:cNvPr id="3075" name="Picture 3" descr="C:\Users\Кирилл\Desktop\данино\100_424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14876" y="3214686"/>
            <a:ext cx="4429124" cy="36433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4.Ухаживаем за рассадой</a:t>
            </a:r>
            <a:r>
              <a:rPr lang="en-US" dirty="0" smtClean="0"/>
              <a:t>:</a:t>
            </a:r>
            <a:r>
              <a:rPr lang="ru-RU" dirty="0" smtClean="0"/>
              <a:t> поливаем и опрыскиваем.</a:t>
            </a:r>
            <a:endParaRPr lang="ru-RU" dirty="0"/>
          </a:p>
        </p:txBody>
      </p:sp>
      <p:pic>
        <p:nvPicPr>
          <p:cNvPr id="4098" name="Picture 2" descr="C:\Users\Кирилл\Desktop\данино\100_42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482578"/>
            <a:ext cx="4500562" cy="3375422"/>
          </a:xfrm>
          <a:prstGeom prst="rect">
            <a:avLst/>
          </a:prstGeom>
          <a:noFill/>
        </p:spPr>
      </p:pic>
      <p:pic>
        <p:nvPicPr>
          <p:cNvPr id="4099" name="Picture 3" descr="C:\Users\Кирилл\Desktop\данино\100_424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3438" y="3483016"/>
            <a:ext cx="4500562" cy="33749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5.Полученную рассаду мы высаживаем на клумбу.</a:t>
            </a:r>
            <a:endParaRPr lang="ru-RU" dirty="0"/>
          </a:p>
        </p:txBody>
      </p:sp>
      <p:pic>
        <p:nvPicPr>
          <p:cNvPr id="5122" name="Picture 2" descr="C:\Users\Кирилл\Desktop\данино\100_42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571876"/>
            <a:ext cx="4381499" cy="3286124"/>
          </a:xfrm>
          <a:prstGeom prst="rect">
            <a:avLst/>
          </a:prstGeom>
          <a:noFill/>
        </p:spPr>
      </p:pic>
      <p:pic>
        <p:nvPicPr>
          <p:cNvPr id="5123" name="Picture 3" descr="C:\Users\Кирилл\Desktop\данино\100_425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14876" y="3536588"/>
            <a:ext cx="4429124" cy="33214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6.Вот такая клумба была у нас Весной.</a:t>
            </a:r>
            <a:endParaRPr lang="ru-RU" dirty="0"/>
          </a:p>
        </p:txBody>
      </p:sp>
      <p:pic>
        <p:nvPicPr>
          <p:cNvPr id="1026" name="Picture 2" descr="C:\Users\Кирилл\Desktop\фото и т.д\данино\100_423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57224" y="1571612"/>
            <a:ext cx="6584967" cy="49380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7.А такая стала летом.</a:t>
            </a:r>
            <a:endParaRPr lang="ru-RU" dirty="0"/>
          </a:p>
        </p:txBody>
      </p:sp>
      <p:pic>
        <p:nvPicPr>
          <p:cNvPr id="2050" name="Picture 2" descr="C:\Users\Кирилл\Desktop\фото и т.д\данино\100_43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57224" y="1714488"/>
            <a:ext cx="6462184" cy="48466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100</TotalTime>
  <Words>138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  социальный ПРОЕКТ «Школьная клумба»  </vt:lpstr>
      <vt:lpstr>Слайд 2</vt:lpstr>
      <vt:lpstr>1.Мы познакомились с семенами растений, которые будем сажать.</vt:lpstr>
      <vt:lpstr>2.Посадка и поливка семян.</vt:lpstr>
      <vt:lpstr>3.Выращенную рассаду сажаем  в пластиковый стаканчик.</vt:lpstr>
      <vt:lpstr>4.Ухаживаем за рассадой: поливаем и опрыскиваем.</vt:lpstr>
      <vt:lpstr>5.Полученную рассаду мы высаживаем на клумбу.</vt:lpstr>
      <vt:lpstr>6.Вот такая клумба была у нас Весной.</vt:lpstr>
      <vt:lpstr>7.А такая стала летом.</vt:lpstr>
      <vt:lpstr>8.За Свой труд и старания Нам Вручили сертификаты по экологии.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ПЕРВЫЙ УЧЕБНО-ИССЛЕДОВАТЕЛЬСКИЙ ПРОЕКТ «Школьная клумба»</dc:title>
  <dc:creator>Кирилл</dc:creator>
  <cp:lastModifiedBy>ольга</cp:lastModifiedBy>
  <cp:revision>12</cp:revision>
  <dcterms:created xsi:type="dcterms:W3CDTF">2015-01-21T16:12:39Z</dcterms:created>
  <dcterms:modified xsi:type="dcterms:W3CDTF">2015-10-19T18:05:36Z</dcterms:modified>
</cp:coreProperties>
</file>