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6" r:id="rId3"/>
    <p:sldId id="272" r:id="rId4"/>
    <p:sldId id="273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81" autoAdjust="0"/>
    <p:restoredTop sz="94660"/>
  </p:normalViewPr>
  <p:slideViewPr>
    <p:cSldViewPr>
      <p:cViewPr varScale="1">
        <p:scale>
          <a:sx n="91" d="100"/>
          <a:sy n="91" d="100"/>
        </p:scale>
        <p:origin x="-9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BD2000E-9AE1-4A3C-9231-D1E86426C8ED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1C3BA1E-9701-41FF-9CE2-9FFAD44F7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868610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Презентация к уроку английского языка в 6м классе </a:t>
            </a:r>
            <a:r>
              <a:rPr lang="ru-RU" b="1" dirty="0" smtClean="0"/>
              <a:t>«Путешествие в мир </a:t>
            </a:r>
            <a:r>
              <a:rPr lang="en-US" b="1" dirty="0" smtClean="0"/>
              <a:t>Present Progressive</a:t>
            </a:r>
            <a:r>
              <a:rPr lang="ru-RU" b="1" dirty="0" smtClean="0"/>
              <a:t>»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400" dirty="0" smtClean="0"/>
              <a:t>учебник </a:t>
            </a:r>
            <a:r>
              <a:rPr lang="en-US" sz="2400" dirty="0" smtClean="0"/>
              <a:t>Enjoy English </a:t>
            </a:r>
            <a:r>
              <a:rPr lang="ru-RU" sz="2400" dirty="0" smtClean="0"/>
              <a:t>Биболетовой Н.З.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14818"/>
            <a:ext cx="7467600" cy="2259134"/>
          </a:xfrm>
        </p:spPr>
        <p:txBody>
          <a:bodyPr/>
          <a:lstStyle/>
          <a:p>
            <a:r>
              <a:rPr lang="ru-RU" dirty="0" smtClean="0"/>
              <a:t>Автор: Безродная Л.Ф. ,учитель английского языка МБОУ «СОШ№10»</a:t>
            </a:r>
          </a:p>
          <a:p>
            <a:r>
              <a:rPr lang="ru-RU" smtClean="0"/>
              <a:t>                            </a:t>
            </a:r>
            <a:r>
              <a:rPr lang="ru-RU" dirty="0" smtClean="0"/>
              <a:t>г.Бологое,2013г.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гать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7857" r="17857"/>
          <a:stretch>
            <a:fillRect/>
          </a:stretch>
        </p:blipFill>
        <p:spPr>
          <a:xfrm>
            <a:off x="0" y="285776"/>
            <a:ext cx="6172200" cy="6858000"/>
          </a:xfrm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15074" y="264795"/>
            <a:ext cx="2643206" cy="4956048"/>
          </a:xfrm>
        </p:spPr>
        <p:txBody>
          <a:bodyPr>
            <a:normAutofit/>
          </a:bodyPr>
          <a:lstStyle/>
          <a:p>
            <a:r>
              <a:rPr lang="en-US" sz="3200" b="1" i="1" dirty="0" smtClean="0"/>
              <a:t>RUN - RUNNING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исать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86512" y="285728"/>
            <a:ext cx="2500330" cy="4956048"/>
          </a:xfrm>
        </p:spPr>
        <p:txBody>
          <a:bodyPr>
            <a:normAutofit/>
          </a:bodyPr>
          <a:lstStyle/>
          <a:p>
            <a:r>
              <a:rPr lang="en-US" sz="3600" b="1" i="1" dirty="0" smtClean="0"/>
              <a:t>PLAY - PLAYING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мотреть телевизор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3775" r="13775"/>
          <a:stretch>
            <a:fillRect/>
          </a:stretch>
        </p:blipFill>
        <p:spPr/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429388" y="500042"/>
            <a:ext cx="2357454" cy="4378651"/>
          </a:xfrm>
        </p:spPr>
        <p:txBody>
          <a:bodyPr>
            <a:normAutofit/>
          </a:bodyPr>
          <a:lstStyle/>
          <a:p>
            <a:r>
              <a:rPr lang="en-US" sz="2400" b="1" i="1" dirty="0" smtClean="0"/>
              <a:t>WATCH - WATCHING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улять-со-щенком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357950" y="357166"/>
            <a:ext cx="2500330" cy="4956048"/>
          </a:xfrm>
        </p:spPr>
        <p:txBody>
          <a:bodyPr>
            <a:normAutofit/>
          </a:bodyPr>
          <a:lstStyle/>
          <a:p>
            <a:r>
              <a:rPr lang="en-US" sz="3200" b="1" i="1" dirty="0" smtClean="0"/>
              <a:t>WALK - WALKING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s05_01_0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3354" b="13354"/>
          <a:stretch>
            <a:fillRect/>
          </a:stretch>
        </p:blipFill>
        <p:spPr/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357950" y="264795"/>
            <a:ext cx="2286016" cy="4956048"/>
          </a:xfrm>
        </p:spPr>
        <p:txBody>
          <a:bodyPr>
            <a:normAutofit/>
          </a:bodyPr>
          <a:lstStyle/>
          <a:p>
            <a:r>
              <a:rPr lang="en-US" sz="2800" b="1" i="1" dirty="0" smtClean="0"/>
              <a:t>READ - READING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utin_ski_0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/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86512" y="264795"/>
            <a:ext cx="2003286" cy="4956048"/>
          </a:xfrm>
        </p:spPr>
        <p:txBody>
          <a:bodyPr>
            <a:normAutofit/>
          </a:bodyPr>
          <a:lstStyle/>
          <a:p>
            <a:r>
              <a:rPr lang="en-US" sz="3200" b="1" i="1" dirty="0" smtClean="0"/>
              <a:t>SKI - SKIING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60389347_prod2_63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000" r="5000"/>
          <a:stretch>
            <a:fillRect/>
          </a:stretch>
        </p:blipFill>
        <p:spPr/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5929322" y="264795"/>
            <a:ext cx="2360476" cy="4956048"/>
          </a:xfrm>
        </p:spPr>
        <p:txBody>
          <a:bodyPr>
            <a:normAutofit/>
          </a:bodyPr>
          <a:lstStyle/>
          <a:p>
            <a:r>
              <a:rPr lang="en-US" sz="3200" b="1" i="1" dirty="0" smtClean="0"/>
              <a:t>SKATE -SKATING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7736" r="17736"/>
          <a:stretch>
            <a:fillRect/>
          </a:stretch>
        </p:blipFill>
        <p:spPr/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86512" y="264795"/>
            <a:ext cx="2428892" cy="4956048"/>
          </a:xfrm>
        </p:spPr>
        <p:txBody>
          <a:bodyPr>
            <a:normAutofit/>
          </a:bodyPr>
          <a:lstStyle/>
          <a:p>
            <a:r>
              <a:rPr lang="en-US" sz="3200" b="1" i="1" dirty="0" smtClean="0"/>
              <a:t>JUMP - JUMPING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118368801205431743photo4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250" r="16250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57950" y="264795"/>
            <a:ext cx="2500330" cy="4956048"/>
          </a:xfrm>
        </p:spPr>
        <p:txBody>
          <a:bodyPr>
            <a:normAutofit/>
          </a:bodyPr>
          <a:lstStyle/>
          <a:p>
            <a:r>
              <a:rPr lang="en-US" sz="2800" b="1" i="1" dirty="0" smtClean="0"/>
              <a:t>SLEEP - SLEEPING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тица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8860" r="18860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86512" y="264795"/>
            <a:ext cx="2571768" cy="4956048"/>
          </a:xfrm>
        </p:spPr>
        <p:txBody>
          <a:bodyPr>
            <a:normAutofit/>
          </a:bodyPr>
          <a:lstStyle/>
          <a:p>
            <a:r>
              <a:rPr lang="en-US" sz="4800" dirty="0" smtClean="0"/>
              <a:t>fly - flying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285728"/>
            <a:ext cx="6457952" cy="64294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3200" i="1" dirty="0" smtClean="0"/>
              <a:t>PRESENT</a:t>
            </a:r>
            <a:r>
              <a:rPr lang="en-US" sz="2800" i="1" dirty="0" smtClean="0"/>
              <a:t>     </a:t>
            </a:r>
            <a:r>
              <a:rPr lang="en-US" sz="3200" i="1" dirty="0" smtClean="0"/>
              <a:t>PROGRESSIVE</a:t>
            </a:r>
            <a:endParaRPr lang="ru-RU" sz="2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1785926"/>
            <a:ext cx="6172200" cy="4588996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Добро пожаловать в королевство «</a:t>
            </a:r>
            <a:r>
              <a:rPr lang="en-US" sz="3200" i="1" dirty="0" smtClean="0">
                <a:solidFill>
                  <a:schemeClr val="accent3"/>
                </a:solidFill>
              </a:rPr>
              <a:t>Present      </a:t>
            </a:r>
            <a:r>
              <a:rPr lang="en-US" sz="3200" dirty="0" smtClean="0"/>
              <a:t>    </a:t>
            </a:r>
            <a:r>
              <a:rPr lang="en-US" sz="3200" i="1" dirty="0" smtClean="0">
                <a:solidFill>
                  <a:schemeClr val="accent3"/>
                </a:solidFill>
              </a:rPr>
              <a:t>Progressive</a:t>
            </a:r>
            <a:r>
              <a:rPr lang="ru-RU" sz="3200" dirty="0" smtClean="0"/>
              <a:t>»</a:t>
            </a:r>
            <a:r>
              <a:rPr lang="en-US" sz="3200" dirty="0" smtClean="0"/>
              <a:t>! </a:t>
            </a:r>
            <a:r>
              <a:rPr lang="ru-RU" sz="3200" dirty="0" smtClean="0"/>
              <a:t>Действие в нём происходит сейчас, в данный момент, в момент речи.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286000" y="500042"/>
            <a:ext cx="6172200" cy="1785950"/>
          </a:xfrm>
        </p:spPr>
        <p:txBody>
          <a:bodyPr>
            <a:normAutofit/>
          </a:bodyPr>
          <a:lstStyle/>
          <a:p>
            <a:r>
              <a:rPr lang="en-US" sz="6600" dirty="0" smtClean="0"/>
              <a:t>Thank you!</a:t>
            </a:r>
            <a:endParaRPr lang="ru-RU" sz="6600" dirty="0"/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2286000" y="3143248"/>
            <a:ext cx="6172200" cy="3231674"/>
          </a:xfrm>
        </p:spPr>
        <p:txBody>
          <a:bodyPr>
            <a:noAutofit/>
          </a:bodyPr>
          <a:lstStyle/>
          <a:p>
            <a:r>
              <a:rPr lang="en-US" sz="6000" dirty="0" smtClean="0"/>
              <a:t>You are great!</a:t>
            </a:r>
            <a:endParaRPr lang="ru-RU" sz="6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5500726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Правит    королевством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357422" y="1600200"/>
            <a:ext cx="3786214" cy="828668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en-US" sz="4200" b="1" dirty="0" smtClean="0">
                <a:solidFill>
                  <a:srgbClr val="C00000"/>
                </a:solidFill>
              </a:rPr>
              <a:t>Now – </a:t>
            </a:r>
            <a:r>
              <a:rPr lang="ru-RU" sz="4200" b="1" dirty="0" smtClean="0">
                <a:solidFill>
                  <a:srgbClr val="C00000"/>
                </a:solidFill>
              </a:rPr>
              <a:t>сейчас.</a:t>
            </a:r>
            <a:endParaRPr lang="ru-RU" sz="42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L3-CP13-Tower-of-London-720817.jpg"/>
          <p:cNvPicPr>
            <a:picLocks noChangeAspect="1"/>
          </p:cNvPicPr>
          <p:nvPr/>
        </p:nvPicPr>
        <p:blipFill>
          <a:blip r:embed="rId2" cstate="print"/>
          <a:srcRect l="11429" t="10799" r="10772"/>
          <a:stretch>
            <a:fillRect/>
          </a:stretch>
        </p:blipFill>
        <p:spPr>
          <a:xfrm>
            <a:off x="2000232" y="2928934"/>
            <a:ext cx="4643470" cy="354044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6286544" cy="1143000"/>
          </a:xfrm>
        </p:spPr>
        <p:txBody>
          <a:bodyPr/>
          <a:lstStyle/>
          <a:p>
            <a:r>
              <a:rPr lang="ru-RU" sz="3200" b="1" dirty="0" smtClean="0"/>
              <a:t>Первые лица королевства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3"/>
                </a:solidFill>
              </a:rPr>
              <a:t>I </a:t>
            </a:r>
            <a:r>
              <a:rPr lang="en-US" sz="4000" b="1" dirty="0" smtClean="0"/>
              <a:t>–</a:t>
            </a:r>
            <a:r>
              <a:rPr lang="ru-RU" sz="4000" b="1" dirty="0" smtClean="0"/>
              <a:t> я</a:t>
            </a:r>
          </a:p>
          <a:p>
            <a:r>
              <a:rPr lang="en-US" sz="4000" b="1" dirty="0" smtClean="0">
                <a:solidFill>
                  <a:schemeClr val="accent3"/>
                </a:solidFill>
              </a:rPr>
              <a:t>You</a:t>
            </a:r>
            <a:r>
              <a:rPr lang="en-US" sz="4000" b="1" dirty="0" smtClean="0"/>
              <a:t> – </a:t>
            </a:r>
            <a:r>
              <a:rPr lang="ru-RU" sz="4000" b="1" dirty="0" smtClean="0"/>
              <a:t>ты, вы</a:t>
            </a:r>
          </a:p>
          <a:p>
            <a:r>
              <a:rPr lang="en-US" sz="4000" b="1" dirty="0" smtClean="0">
                <a:solidFill>
                  <a:schemeClr val="accent3"/>
                </a:solidFill>
              </a:rPr>
              <a:t>He</a:t>
            </a:r>
            <a:r>
              <a:rPr lang="en-US" sz="4000" b="1" dirty="0" smtClean="0"/>
              <a:t> – </a:t>
            </a:r>
            <a:r>
              <a:rPr lang="ru-RU" sz="4000" b="1" dirty="0" smtClean="0"/>
              <a:t>он</a:t>
            </a:r>
          </a:p>
          <a:p>
            <a:r>
              <a:rPr lang="en-US" sz="4000" b="1" dirty="0" smtClean="0">
                <a:solidFill>
                  <a:schemeClr val="accent3"/>
                </a:solidFill>
              </a:rPr>
              <a:t>She </a:t>
            </a:r>
            <a:r>
              <a:rPr lang="en-US" sz="4000" b="1" dirty="0" smtClean="0"/>
              <a:t>– </a:t>
            </a:r>
            <a:r>
              <a:rPr lang="ru-RU" sz="4000" b="1" dirty="0" smtClean="0"/>
              <a:t>она</a:t>
            </a:r>
          </a:p>
          <a:p>
            <a:r>
              <a:rPr lang="en-US" sz="3700" b="1" dirty="0" smtClean="0">
                <a:solidFill>
                  <a:schemeClr val="accent3"/>
                </a:solidFill>
              </a:rPr>
              <a:t>It</a:t>
            </a:r>
            <a:r>
              <a:rPr lang="en-US" sz="3700" b="1" dirty="0" smtClean="0"/>
              <a:t> – </a:t>
            </a:r>
            <a:r>
              <a:rPr lang="ru-RU" sz="3700" b="1" dirty="0" smtClean="0"/>
              <a:t>оно, она, он</a:t>
            </a:r>
          </a:p>
          <a:p>
            <a:r>
              <a:rPr lang="en-US" sz="4000" b="1" dirty="0" smtClean="0">
                <a:solidFill>
                  <a:schemeClr val="accent3"/>
                </a:solidFill>
              </a:rPr>
              <a:t>We</a:t>
            </a:r>
            <a:r>
              <a:rPr lang="en-US" sz="4000" b="1" dirty="0" smtClean="0"/>
              <a:t> – </a:t>
            </a:r>
            <a:r>
              <a:rPr lang="ru-RU" sz="4000" b="1" dirty="0" smtClean="0"/>
              <a:t>мы</a:t>
            </a:r>
          </a:p>
          <a:p>
            <a:r>
              <a:rPr lang="en-US" sz="4000" b="1" dirty="0" smtClean="0">
                <a:solidFill>
                  <a:schemeClr val="accent3"/>
                </a:solidFill>
              </a:rPr>
              <a:t>They </a:t>
            </a:r>
            <a:r>
              <a:rPr lang="en-US" sz="4000" b="1" dirty="0" smtClean="0"/>
              <a:t>– </a:t>
            </a:r>
            <a:r>
              <a:rPr lang="ru-RU" sz="4000" b="1" dirty="0" smtClean="0"/>
              <a:t>они</a:t>
            </a: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2643206" cy="135732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Am</a:t>
            </a:r>
            <a:br>
              <a:rPr lang="en-US" dirty="0" smtClean="0"/>
            </a:br>
            <a:r>
              <a:rPr lang="en-US" dirty="0" smtClean="0"/>
              <a:t>is      +  </a:t>
            </a:r>
            <a:r>
              <a:rPr lang="en-US" dirty="0" err="1" smtClean="0"/>
              <a:t>Ving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are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I am asking.</a:t>
            </a:r>
          </a:p>
          <a:p>
            <a:r>
              <a:rPr lang="en-US" sz="3600" dirty="0" smtClean="0"/>
              <a:t>You are asking.</a:t>
            </a:r>
          </a:p>
          <a:p>
            <a:r>
              <a:rPr lang="en-US" sz="3600" dirty="0" smtClean="0"/>
              <a:t>He is asking.</a:t>
            </a:r>
          </a:p>
          <a:p>
            <a:r>
              <a:rPr lang="en-US" sz="3600" dirty="0" smtClean="0"/>
              <a:t>She is asking.</a:t>
            </a:r>
          </a:p>
          <a:p>
            <a:r>
              <a:rPr lang="en-US" sz="3600" dirty="0" smtClean="0"/>
              <a:t>It is asking.</a:t>
            </a:r>
          </a:p>
          <a:p>
            <a:r>
              <a:rPr lang="en-US" sz="3600" dirty="0" smtClean="0"/>
              <a:t>We are asking.</a:t>
            </a:r>
          </a:p>
          <a:p>
            <a:r>
              <a:rPr lang="en-US" sz="3600" dirty="0" smtClean="0"/>
              <a:t>You are asking.</a:t>
            </a:r>
          </a:p>
          <a:p>
            <a:r>
              <a:rPr lang="en-US" sz="3600" dirty="0" smtClean="0"/>
              <a:t>They are asking.</a:t>
            </a:r>
            <a:endParaRPr lang="ru-RU" sz="3600" dirty="0"/>
          </a:p>
        </p:txBody>
      </p:sp>
      <p:pic>
        <p:nvPicPr>
          <p:cNvPr id="1027" name="Picture 3" descr="C:\Program Files\Microsoft Office\MEDIA\OFFICE12\Lines\BD21303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000240"/>
            <a:ext cx="431482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285728"/>
            <a:ext cx="3357586" cy="1143000"/>
          </a:xfrm>
        </p:spPr>
        <p:txBody>
          <a:bodyPr>
            <a:noAutofit/>
          </a:bodyPr>
          <a:lstStyle/>
          <a:p>
            <a:r>
              <a:rPr lang="en-US" sz="8000" b="1" dirty="0" smtClean="0">
                <a:solidFill>
                  <a:srgbClr val="FF0000"/>
                </a:solidFill>
              </a:rPr>
              <a:t>?????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Are you asking?</a:t>
            </a:r>
          </a:p>
          <a:p>
            <a:r>
              <a:rPr lang="en-US" sz="6000" b="1" dirty="0" smtClean="0"/>
              <a:t>Is he asking?</a:t>
            </a:r>
          </a:p>
          <a:p>
            <a:r>
              <a:rPr lang="en-US" sz="6000" b="1" dirty="0" smtClean="0"/>
              <a:t>Are they asking?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1438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ОТРИЦАТЕЛЬНАЯ ФОРМА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I am not asking.</a:t>
            </a:r>
          </a:p>
          <a:p>
            <a:r>
              <a:rPr lang="en-US" sz="4800" b="1" dirty="0" smtClean="0"/>
              <a:t>You are not asking.</a:t>
            </a:r>
          </a:p>
          <a:p>
            <a:r>
              <a:rPr lang="en-US" sz="4800" b="1" dirty="0" smtClean="0"/>
              <a:t>He is not asking.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idx="2"/>
          </p:nvPr>
        </p:nvSpPr>
        <p:spPr>
          <a:xfrm>
            <a:off x="6072198" y="285728"/>
            <a:ext cx="3071802" cy="4983480"/>
          </a:xfrm>
        </p:spPr>
        <p:txBody>
          <a:bodyPr/>
          <a:lstStyle/>
          <a:p>
            <a:r>
              <a:rPr lang="en-US" sz="2800" b="1" dirty="0" smtClean="0"/>
              <a:t>-Is he playing?/</a:t>
            </a:r>
          </a:p>
          <a:p>
            <a:r>
              <a:rPr lang="en-US" sz="2800" b="1" dirty="0" smtClean="0"/>
              <a:t>-No, he isn’t. He isn’t playing.</a:t>
            </a:r>
          </a:p>
          <a:p>
            <a:r>
              <a:rPr lang="en-US" sz="2800" b="1" dirty="0" smtClean="0"/>
              <a:t>-What is he doing?</a:t>
            </a:r>
          </a:p>
          <a:p>
            <a:r>
              <a:rPr lang="en-US" sz="2800" b="1" dirty="0" smtClean="0"/>
              <a:t>-He is sleeping.</a:t>
            </a:r>
            <a:endParaRPr lang="ru-RU" sz="2800" b="1" dirty="0"/>
          </a:p>
        </p:txBody>
      </p:sp>
      <p:pic>
        <p:nvPicPr>
          <p:cNvPr id="18" name="Содержимое 17" descr="kartinka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571744"/>
            <a:ext cx="5638800" cy="3765148"/>
          </a:xfrm>
        </p:spPr>
      </p:pic>
      <p:pic>
        <p:nvPicPr>
          <p:cNvPr id="4107" name="Picture 11" descr="C:\Program Files\Microsoft Office\MEDIA\OFFICE12\Lines\BD15034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-785842"/>
            <a:ext cx="5500726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9fd9be6bd3c9e7110fb4ed6b8e9e61cc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179" r="5179"/>
          <a:stretch>
            <a:fillRect/>
          </a:stretch>
        </p:blipFill>
        <p:spPr/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286512" y="264795"/>
            <a:ext cx="2357454" cy="4956048"/>
          </a:xfrm>
        </p:spPr>
        <p:txBody>
          <a:bodyPr>
            <a:normAutofit/>
          </a:bodyPr>
          <a:lstStyle/>
          <a:p>
            <a:r>
              <a:rPr lang="en-US" sz="3600" b="1" i="1" dirty="0" smtClean="0"/>
              <a:t>EAT - EATING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325</TotalTime>
  <Words>224</Words>
  <Application>Microsoft Office PowerPoint</Application>
  <PresentationFormat>Экран (4:3)</PresentationFormat>
  <Paragraphs>50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Презентация к уроку английского языка в 6м классе «Путешествие в мир Present Progressive» учебник Enjoy English Биболетовой Н.З.</vt:lpstr>
      <vt:lpstr>PRESENT     PROGRESSIVE</vt:lpstr>
      <vt:lpstr>Правит    королевством</vt:lpstr>
      <vt:lpstr>Первые лица королевства:</vt:lpstr>
      <vt:lpstr>Am is      +  Ving are</vt:lpstr>
      <vt:lpstr>?????</vt:lpstr>
      <vt:lpstr>ОТРИЦАТЕЛЬНАЯ ФОРМА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    PROGRESSIVE</dc:title>
  <dc:creator>Безродная</dc:creator>
  <cp:lastModifiedBy>111</cp:lastModifiedBy>
  <cp:revision>33</cp:revision>
  <dcterms:created xsi:type="dcterms:W3CDTF">2011-04-18T17:54:32Z</dcterms:created>
  <dcterms:modified xsi:type="dcterms:W3CDTF">2015-10-22T05:23:10Z</dcterms:modified>
</cp:coreProperties>
</file>