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6" r:id="rId3"/>
    <p:sldId id="295" r:id="rId4"/>
    <p:sldId id="259" r:id="rId5"/>
    <p:sldId id="285" r:id="rId6"/>
    <p:sldId id="262" r:id="rId7"/>
    <p:sldId id="282" r:id="rId8"/>
    <p:sldId id="264" r:id="rId9"/>
    <p:sldId id="266" r:id="rId10"/>
    <p:sldId id="268" r:id="rId11"/>
    <p:sldId id="269" r:id="rId12"/>
    <p:sldId id="270" r:id="rId13"/>
    <p:sldId id="287" r:id="rId14"/>
    <p:sldId id="288" r:id="rId15"/>
    <p:sldId id="296" r:id="rId16"/>
    <p:sldId id="297" r:id="rId17"/>
    <p:sldId id="290" r:id="rId18"/>
    <p:sldId id="293" r:id="rId19"/>
    <p:sldId id="291" r:id="rId20"/>
    <p:sldId id="294" r:id="rId21"/>
    <p:sldId id="29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Безродная" initials="Б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4-19T21:43:30.192" idx="1">
    <p:pos x="6124" y="321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CCB0A-FC9A-420A-B5ED-81BDA69AB03B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17D00-A09B-4EA0-92C0-5362ACD587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2386028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 к уроку «</a:t>
            </a:r>
            <a:r>
              <a:rPr lang="ru-RU" dirty="0" err="1" smtClean="0"/>
              <a:t>Соо</a:t>
            </a:r>
            <a:r>
              <a:rPr lang="en-US" dirty="0" smtClean="0"/>
              <a:t>king together</a:t>
            </a:r>
            <a:r>
              <a:rPr lang="ru-RU" dirty="0" smtClean="0"/>
              <a:t>» 6й класс, «</a:t>
            </a:r>
            <a:r>
              <a:rPr lang="en-US" dirty="0" smtClean="0"/>
              <a:t>Enjoy English</a:t>
            </a:r>
            <a:r>
              <a:rPr lang="ru-RU" dirty="0" smtClean="0"/>
              <a:t>»,Биболетова Н.З.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Автор: Безродная Л.Ф., учитель английского языка МБОУ«СОШ№10»</a:t>
            </a:r>
          </a:p>
          <a:p>
            <a:r>
              <a:rPr lang="ru-RU" dirty="0" smtClean="0"/>
              <a:t>г. Бологое</a:t>
            </a:r>
          </a:p>
          <a:p>
            <a:r>
              <a:rPr lang="ru-RU" dirty="0" smtClean="0"/>
              <a:t>2015г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26064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smtClean="0">
                <a:latin typeface="Georgia" pitchFamily="18" charset="0"/>
              </a:rPr>
              <a:t>Breakfast</a:t>
            </a:r>
            <a:endParaRPr lang="ru-RU" sz="4800" i="1" dirty="0">
              <a:latin typeface="Georgia" pitchFamily="18" charset="0"/>
            </a:endParaRPr>
          </a:p>
        </p:txBody>
      </p:sp>
      <p:pic>
        <p:nvPicPr>
          <p:cNvPr id="10243" name="Picture 3" descr="C:\Users\Администратор\Desktop\Нинуля\Картинки Нине\26142916_buterbroduy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06028" y="332656"/>
            <a:ext cx="2542436" cy="1944216"/>
          </a:xfrm>
          <a:prstGeom prst="rect">
            <a:avLst/>
          </a:prstGeom>
          <a:noFill/>
        </p:spPr>
      </p:pic>
      <p:pic>
        <p:nvPicPr>
          <p:cNvPr id="10244" name="Picture 4" descr="C:\Users\Администратор\Desktop\Нинуля\Картинки Нине\mif3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692696"/>
            <a:ext cx="2498725" cy="2341563"/>
          </a:xfrm>
          <a:prstGeom prst="rect">
            <a:avLst/>
          </a:prstGeom>
          <a:noFill/>
        </p:spPr>
      </p:pic>
      <p:pic>
        <p:nvPicPr>
          <p:cNvPr id="10245" name="Picture 5" descr="C:\Users\Администратор\Desktop\Нинуля\Картинки Нине\завтрак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19872" y="2340667"/>
            <a:ext cx="5447928" cy="4168232"/>
          </a:xfrm>
          <a:prstGeom prst="rect">
            <a:avLst/>
          </a:prstGeom>
          <a:noFill/>
        </p:spPr>
      </p:pic>
      <p:pic>
        <p:nvPicPr>
          <p:cNvPr id="10246" name="Picture 6" descr="C:\Users\Администратор\Desktop\Нинуля\Картинки Нине\1308256663_107908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5536" y="3284984"/>
            <a:ext cx="2623582" cy="32470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88640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smtClean="0">
                <a:latin typeface="Georgia" pitchFamily="18" charset="0"/>
              </a:rPr>
              <a:t>Dinner</a:t>
            </a:r>
            <a:endParaRPr lang="ru-RU" sz="4800" i="1" dirty="0">
              <a:latin typeface="Georgia" pitchFamily="18" charset="0"/>
            </a:endParaRPr>
          </a:p>
        </p:txBody>
      </p:sp>
      <p:pic>
        <p:nvPicPr>
          <p:cNvPr id="11266" name="Picture 2" descr="C:\Users\Администратор\Desktop\Нинуля\Картинки Нине\steik_iz_govyadini-400x23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76056" y="4365104"/>
            <a:ext cx="3810000" cy="2228850"/>
          </a:xfrm>
          <a:prstGeom prst="rect">
            <a:avLst/>
          </a:prstGeom>
          <a:noFill/>
        </p:spPr>
      </p:pic>
      <p:pic>
        <p:nvPicPr>
          <p:cNvPr id="11268" name="Picture 4" descr="C:\Users\Администратор\Desktop\Нинуля\Картинки Нине\hi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052736"/>
            <a:ext cx="3240360" cy="2094083"/>
          </a:xfrm>
          <a:prstGeom prst="rect">
            <a:avLst/>
          </a:prstGeom>
          <a:noFill/>
        </p:spPr>
      </p:pic>
      <p:pic>
        <p:nvPicPr>
          <p:cNvPr id="11270" name="Picture 6" descr="C:\Users\Администратор\Desktop\Нинуля\Картинки Нине\64b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32656"/>
            <a:ext cx="3231182" cy="2304256"/>
          </a:xfrm>
          <a:prstGeom prst="rect">
            <a:avLst/>
          </a:prstGeom>
          <a:noFill/>
        </p:spPr>
      </p:pic>
      <p:pic>
        <p:nvPicPr>
          <p:cNvPr id="11271" name="Picture 7" descr="C:\Users\Администратор\Desktop\Нинуля\Картинки Нине\juice2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700808"/>
            <a:ext cx="3528392" cy="260395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717032"/>
            <a:ext cx="28098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Администратор\Desktop\Нинуля\Картинки Нине\juice2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1714488"/>
            <a:ext cx="3528392" cy="2603954"/>
          </a:xfrm>
          <a:prstGeom prst="rect">
            <a:avLst/>
          </a:prstGeom>
          <a:noFill/>
        </p:spPr>
      </p:pic>
      <p:pic>
        <p:nvPicPr>
          <p:cNvPr id="9" name="Picture 6" descr="C:\Users\Администратор\Desktop\Нинуля\Картинки Нине\64b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2818" y="357166"/>
            <a:ext cx="3231182" cy="2304256"/>
          </a:xfrm>
          <a:prstGeom prst="rect">
            <a:avLst/>
          </a:prstGeom>
          <a:noFill/>
        </p:spPr>
      </p:pic>
      <p:pic>
        <p:nvPicPr>
          <p:cNvPr id="10" name="Picture 6" descr="C:\Users\Администратор\Desktop\Нинуля\Картинки Нине\64b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259820"/>
            <a:ext cx="3581392" cy="255400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88640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smtClean="0">
                <a:latin typeface="Georgia" pitchFamily="18" charset="0"/>
              </a:rPr>
              <a:t>Supper</a:t>
            </a:r>
            <a:endParaRPr lang="ru-RU" sz="4800" i="1" dirty="0">
              <a:latin typeface="Georgia" pitchFamily="18" charset="0"/>
            </a:endParaRPr>
          </a:p>
        </p:txBody>
      </p:sp>
      <p:pic>
        <p:nvPicPr>
          <p:cNvPr id="12290" name="Picture 2" descr="C:\Users\Администратор\Desktop\Нинуля\Картинки Нине\68366935_1293371709_0_c368_302df52d_XL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873">
            <a:off x="63689" y="82453"/>
            <a:ext cx="2808312" cy="2202519"/>
          </a:xfrm>
          <a:prstGeom prst="rect">
            <a:avLst/>
          </a:prstGeom>
          <a:noFill/>
        </p:spPr>
      </p:pic>
      <p:pic>
        <p:nvPicPr>
          <p:cNvPr id="12291" name="Picture 3" descr="C:\Users\Администратор\Desktop\Нинуля\Картинки Нине\108778080_tonnel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24128" y="3861048"/>
            <a:ext cx="3168352" cy="2736304"/>
          </a:xfrm>
          <a:prstGeom prst="rect">
            <a:avLst/>
          </a:prstGeom>
          <a:noFill/>
        </p:spPr>
      </p:pic>
      <p:pic>
        <p:nvPicPr>
          <p:cNvPr id="12292" name="Picture 4" descr="C:\Users\Администратор\Desktop\Нинуля\Картинки Нине\1762216672.png"/>
          <p:cNvPicPr>
            <a:picLocks noChangeAspect="1" noChangeArrowheads="1"/>
          </p:cNvPicPr>
          <p:nvPr/>
        </p:nvPicPr>
        <p:blipFill>
          <a:blip r:embed="rId4" cstate="screen"/>
          <a:srcRect l="12943" t="4249" r="10576" b="2274"/>
          <a:stretch>
            <a:fillRect/>
          </a:stretch>
        </p:blipFill>
        <p:spPr bwMode="auto">
          <a:xfrm rot="5400000">
            <a:off x="467544" y="3977680"/>
            <a:ext cx="2592288" cy="3168352"/>
          </a:xfrm>
          <a:prstGeom prst="rect">
            <a:avLst/>
          </a:prstGeom>
          <a:noFill/>
        </p:spPr>
      </p:pic>
      <p:pic>
        <p:nvPicPr>
          <p:cNvPr id="12293" name="Picture 5" descr="C:\Users\Администратор\Desktop\Нинуля\Картинки Нине\ogurcy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516216" y="332656"/>
            <a:ext cx="2337048" cy="2337048"/>
          </a:xfrm>
          <a:prstGeom prst="rect">
            <a:avLst/>
          </a:prstGeom>
          <a:noFill/>
        </p:spPr>
      </p:pic>
      <p:pic>
        <p:nvPicPr>
          <p:cNvPr id="12294" name="Picture 6" descr="C:\Users\Администратор\Desktop\Нинуля\Картинки Нине\131322-aleni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987824" y="1124744"/>
            <a:ext cx="3240360" cy="2592288"/>
          </a:xfrm>
          <a:prstGeom prst="rect">
            <a:avLst/>
          </a:prstGeom>
          <a:noFill/>
        </p:spPr>
      </p:pic>
      <p:pic>
        <p:nvPicPr>
          <p:cNvPr id="12295" name="Picture 7" descr="C:\Users\Администратор\Desktop\Нинуля\Картинки Нине\210px-Milk_glass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419872" y="3789040"/>
            <a:ext cx="2160240" cy="2880320"/>
          </a:xfrm>
          <a:prstGeom prst="rect">
            <a:avLst/>
          </a:prstGeom>
          <a:noFill/>
        </p:spPr>
      </p:pic>
      <p:pic>
        <p:nvPicPr>
          <p:cNvPr id="12296" name="Picture 8" descr="C:\Users\Администратор\Desktop\Нинуля\Картинки Нине\12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95536" y="2348880"/>
            <a:ext cx="2160240" cy="1749794"/>
          </a:xfrm>
          <a:prstGeom prst="rect">
            <a:avLst/>
          </a:prstGeom>
          <a:noFill/>
        </p:spPr>
      </p:pic>
      <p:pic>
        <p:nvPicPr>
          <p:cNvPr id="10" name="Picture 2" descr="C:\Users\Администратор\Desktop\Нинуля\Картинки Нине\68366935_1293371709_0_c368_302df52d_XL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873">
            <a:off x="216089" y="234853"/>
            <a:ext cx="2808312" cy="2202519"/>
          </a:xfrm>
          <a:prstGeom prst="rect">
            <a:avLst/>
          </a:prstGeom>
          <a:noFill/>
        </p:spPr>
      </p:pic>
      <p:pic>
        <p:nvPicPr>
          <p:cNvPr id="11" name="Picture 2" descr="C:\Users\Администратор\Desktop\Нинуля\Картинки Нине\68366935_1293371709_0_c368_302df52d_XL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873">
            <a:off x="63690" y="82454"/>
            <a:ext cx="2808312" cy="220251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истратор\Desktop\Нинуля\Картинки Нине\imagesCA0AGNOH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260648"/>
            <a:ext cx="2880320" cy="1959041"/>
          </a:xfrm>
          <a:prstGeom prst="rect">
            <a:avLst/>
          </a:prstGeom>
          <a:noFill/>
        </p:spPr>
      </p:pic>
      <p:pic>
        <p:nvPicPr>
          <p:cNvPr id="15364" name="Picture 4" descr="http://akak.ru/steps/pictures/000/046/407_larg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56176" y="116632"/>
            <a:ext cx="2664296" cy="2664297"/>
          </a:xfrm>
          <a:prstGeom prst="rect">
            <a:avLst/>
          </a:prstGeom>
          <a:noFill/>
        </p:spPr>
      </p:pic>
      <p:pic>
        <p:nvPicPr>
          <p:cNvPr id="15368" name="Picture 8" descr="http://www.prodetey.ru/sites/default/files/article-images/4695/main-4695-e7e92ae8e7a02a09c8c8714b23f74ba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84168" y="4725144"/>
            <a:ext cx="2840407" cy="1872208"/>
          </a:xfrm>
          <a:prstGeom prst="rect">
            <a:avLst/>
          </a:prstGeom>
          <a:noFill/>
        </p:spPr>
      </p:pic>
      <p:pic>
        <p:nvPicPr>
          <p:cNvPr id="15370" name="Picture 10" descr="http://t1.gstatic.com/images?q=tbn:ANd9GcScKyUG1QKLkIlnve0aRbNYrZuW8euB_-x2eWs5u1Q1VKE-CBWHa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1520" y="5085184"/>
            <a:ext cx="2990850" cy="1524001"/>
          </a:xfrm>
          <a:prstGeom prst="rect">
            <a:avLst/>
          </a:prstGeom>
          <a:noFill/>
        </p:spPr>
      </p:pic>
      <p:pic>
        <p:nvPicPr>
          <p:cNvPr id="15372" name="Picture 12" descr="http://zhenskoe-schaste.ru/wp-content/uploads/kartinka395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3528" y="2420888"/>
            <a:ext cx="2882128" cy="2160239"/>
          </a:xfrm>
          <a:prstGeom prst="rect">
            <a:avLst/>
          </a:prstGeom>
          <a:noFill/>
        </p:spPr>
      </p:pic>
      <p:pic>
        <p:nvPicPr>
          <p:cNvPr id="15374" name="Picture 14" descr="http://2.bp.blogspot.com/_6nhQItGmXYI/TSskRIyg_1I/AAAAAAAAAL8/4Y_DtAav6DA/s1600/thanks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851920" y="2708920"/>
            <a:ext cx="1656184" cy="2162240"/>
          </a:xfrm>
          <a:prstGeom prst="rect">
            <a:avLst/>
          </a:prstGeom>
          <a:noFill/>
        </p:spPr>
      </p:pic>
      <p:pic>
        <p:nvPicPr>
          <p:cNvPr id="7170" name="Picture 2" descr="http://urokimaner.ru/_img/0091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79912" y="5085184"/>
            <a:ext cx="1824683" cy="1512168"/>
          </a:xfrm>
          <a:prstGeom prst="rect">
            <a:avLst/>
          </a:prstGeom>
          <a:noFill/>
        </p:spPr>
      </p:pic>
      <p:pic>
        <p:nvPicPr>
          <p:cNvPr id="7172" name="Picture 4" descr="http://venus-med.ru/uploads/posts/2011-03/1300650893_chitat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300192" y="2852936"/>
            <a:ext cx="2376264" cy="1788451"/>
          </a:xfrm>
          <a:prstGeom prst="rect">
            <a:avLst/>
          </a:prstGeom>
          <a:noFill/>
        </p:spPr>
      </p:pic>
      <p:pic>
        <p:nvPicPr>
          <p:cNvPr id="7174" name="Picture 6" descr="http://img-fotki.yandex.ru/get/3408/demonikteya.34/0_22af8_27b75190_L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851920" y="116632"/>
            <a:ext cx="1613925" cy="24208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27584" y="1628800"/>
            <a:ext cx="756084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2438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80000"/>
              <a:buBlip>
                <a:blip r:embed="rId2"/>
              </a:buBlip>
              <a:tabLst/>
            </a:pPr>
            <a:r>
              <a:rPr lang="en-US" sz="3200" dirty="0" smtClean="0">
                <a:latin typeface="Georgia" pitchFamily="18" charset="0"/>
              </a:rPr>
              <a:t>Don’t  speak with your mouth full</a:t>
            </a:r>
            <a:endParaRPr lang="ru-RU" sz="3200" dirty="0" smtClean="0">
              <a:latin typeface="Georgia" pitchFamily="18" charset="0"/>
            </a:endParaRPr>
          </a:p>
          <a:p>
            <a:pPr marR="0" lvl="0" indent="355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80000"/>
              <a:buBlip>
                <a:blip r:embed="rId2"/>
              </a:buBlip>
              <a:tabLst/>
            </a:pPr>
            <a:r>
              <a:rPr lang="en-US" sz="3200" dirty="0" smtClean="0">
                <a:latin typeface="Georgia" pitchFamily="18" charset="0"/>
              </a:rPr>
              <a:t> Never  read while eating</a:t>
            </a:r>
            <a:endParaRPr lang="ru-RU" sz="3200" dirty="0" smtClean="0">
              <a:latin typeface="Georgia" pitchFamily="18" charset="0"/>
            </a:endParaRPr>
          </a:p>
          <a:p>
            <a:pPr marR="0" lvl="0" indent="355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80000"/>
              <a:buBlip>
                <a:blip r:embed="rId2"/>
              </a:buBlip>
              <a:tabLst/>
            </a:pPr>
            <a:r>
              <a:rPr lang="en-US" sz="3200" dirty="0" smtClean="0">
                <a:latin typeface="Georgia" pitchFamily="18" charset="0"/>
              </a:rPr>
              <a:t> Don’t  lick your spoon</a:t>
            </a:r>
            <a:endParaRPr lang="ru-RU" sz="3200" dirty="0" smtClean="0">
              <a:latin typeface="Georgia" pitchFamily="18" charset="0"/>
            </a:endParaRPr>
          </a:p>
          <a:p>
            <a:pPr marR="0" lvl="0" indent="355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80000"/>
              <a:buBlip>
                <a:blip r:embed="rId2"/>
              </a:buBlip>
              <a:tabLst/>
            </a:pPr>
            <a:r>
              <a:rPr lang="en-US" sz="3200" dirty="0" smtClean="0">
                <a:latin typeface="Georgia" pitchFamily="18" charset="0"/>
              </a:rPr>
              <a:t> Don’t  eat of your knife</a:t>
            </a:r>
            <a:endParaRPr lang="ru-RU" sz="3200" dirty="0" smtClean="0">
              <a:latin typeface="Georgia" pitchFamily="18" charset="0"/>
            </a:endParaRPr>
          </a:p>
          <a:p>
            <a:pPr marR="0" lvl="0" indent="355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80000"/>
              <a:buBlip>
                <a:blip r:embed="rId2"/>
              </a:buBlip>
              <a:tabLst/>
            </a:pPr>
            <a:r>
              <a:rPr lang="en-US" sz="3200" dirty="0" smtClean="0">
                <a:latin typeface="Georgia" pitchFamily="18" charset="0"/>
              </a:rPr>
              <a:t> Don’t  put your elbows on the table</a:t>
            </a:r>
            <a:endParaRPr lang="ru-RU" sz="3200" dirty="0" smtClean="0">
              <a:latin typeface="Georgia" pitchFamily="18" charset="0"/>
            </a:endParaRPr>
          </a:p>
          <a:p>
            <a:pPr marR="0" lvl="0" indent="355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80000"/>
              <a:buBlip>
                <a:blip r:embed="rId2"/>
              </a:buBlip>
              <a:tabLst/>
            </a:pPr>
            <a:r>
              <a:rPr lang="en-US" sz="3200" dirty="0" smtClean="0">
                <a:latin typeface="Georgia" pitchFamily="18" charset="0"/>
              </a:rPr>
              <a:t> Never  lick your fingers. Use a napkin</a:t>
            </a:r>
            <a:endParaRPr lang="ru-RU" sz="3200" dirty="0" smtClean="0"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548680"/>
            <a:ext cx="38571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latin typeface="Georgia" pitchFamily="18" charset="0"/>
              </a:rPr>
              <a:t>Good manners</a:t>
            </a:r>
            <a:endParaRPr lang="ru-RU" sz="44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Администратор\Desktop\Нинуля\Картинки Нине\ogurcy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00760" y="332656"/>
            <a:ext cx="2852504" cy="28525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52149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 smtClean="0"/>
              <a:t>Put,mix,chop</a:t>
            </a:r>
            <a:r>
              <a:rPr lang="en-US" sz="6600" dirty="0" smtClean="0"/>
              <a:t>, </a:t>
            </a:r>
            <a:r>
              <a:rPr lang="en-US" sz="6600" dirty="0" err="1" smtClean="0"/>
              <a:t>boil,take,peel</a:t>
            </a:r>
            <a:r>
              <a:rPr lang="en-US" sz="6600" dirty="0" smtClean="0"/>
              <a:t>, cut, add, slice, eat, drink. </a:t>
            </a:r>
            <a:endParaRPr lang="ru-RU" sz="6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Администратор\Desktop\Нинуля\Картинки Нине\64b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2786034"/>
            <a:ext cx="5709983" cy="40719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0800000" flipV="1">
            <a:off x="571472" y="928670"/>
            <a:ext cx="7786742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    Let’s cook a tasty salad</a:t>
            </a:r>
            <a:endParaRPr lang="ru-RU" sz="5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5118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latin typeface="Georgia" pitchFamily="18" charset="0"/>
              </a:rPr>
              <a:t>Vocabulary Practice</a:t>
            </a:r>
            <a:endParaRPr lang="ru-RU" sz="4400" dirty="0" smtClean="0">
              <a:latin typeface="Georgia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1340768"/>
            <a:ext cx="773907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1412776"/>
            <a:ext cx="820960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908720"/>
            <a:ext cx="87439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339752" y="2636912"/>
            <a:ext cx="4464496" cy="18002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7834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 algn="ctr">
                  <a:solidFill>
                    <a:srgbClr val="0066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Food</a:t>
            </a:r>
            <a:endParaRPr lang="ru-RU" sz="3600" kern="10" spc="0" dirty="0">
              <a:ln w="9525" algn="ctr">
                <a:solidFill>
                  <a:srgbClr val="0066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260648"/>
            <a:ext cx="88924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David" pitchFamily="34" charset="-79"/>
              </a:rPr>
              <a:t>Good food is better when shared with friends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”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031" name="Picture 7" descr="http://www.cwer.ru/files/u5/November07/choco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797152"/>
            <a:ext cx="1913681" cy="1872208"/>
          </a:xfrm>
          <a:prstGeom prst="rect">
            <a:avLst/>
          </a:prstGeom>
          <a:noFill/>
        </p:spPr>
      </p:pic>
      <p:pic>
        <p:nvPicPr>
          <p:cNvPr id="1033" name="Picture 9" descr="http://bbcdirect.ru/uploads/biznes_plan_kuri_gril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4797152"/>
            <a:ext cx="2381250" cy="1590675"/>
          </a:xfrm>
          <a:prstGeom prst="rect">
            <a:avLst/>
          </a:prstGeom>
          <a:noFill/>
        </p:spPr>
      </p:pic>
      <p:pic>
        <p:nvPicPr>
          <p:cNvPr id="1035" name="Picture 11" descr="http://www.usiter.com/uploads/20101011/eda_fastfud_3499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980728"/>
            <a:ext cx="1440160" cy="1512168"/>
          </a:xfrm>
          <a:prstGeom prst="rect">
            <a:avLst/>
          </a:prstGeom>
          <a:noFill/>
        </p:spPr>
      </p:pic>
      <p:pic>
        <p:nvPicPr>
          <p:cNvPr id="1037" name="Picture 13" descr="http://hdoboi.com.ua/uploads/e893ec828f340daad949cac31db2bc6a_thumb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581128"/>
            <a:ext cx="3076575" cy="1924051"/>
          </a:xfrm>
          <a:prstGeom prst="rect">
            <a:avLst/>
          </a:prstGeom>
          <a:noFill/>
        </p:spPr>
      </p:pic>
      <p:pic>
        <p:nvPicPr>
          <p:cNvPr id="1039" name="Picture 15" descr="http://www.yellowlemon.net/sites/default/files/clipart/2011/2/yellowlemon.net-clipart-03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908720"/>
            <a:ext cx="3076575" cy="1752600"/>
          </a:xfrm>
          <a:prstGeom prst="rect">
            <a:avLst/>
          </a:prstGeom>
          <a:noFill/>
        </p:spPr>
      </p:pic>
      <p:pic>
        <p:nvPicPr>
          <p:cNvPr id="1041" name="Picture 17" descr="http://onokian70.ru/images/kartinki/eda/ffffffffffffffffffffffffffffffffffffffffffffffffffffffffffffffffff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564904"/>
            <a:ext cx="1441292" cy="2592288"/>
          </a:xfrm>
          <a:prstGeom prst="rect">
            <a:avLst/>
          </a:prstGeom>
          <a:noFill/>
        </p:spPr>
      </p:pic>
      <p:pic>
        <p:nvPicPr>
          <p:cNvPr id="1043" name="Picture 19" descr="http://www.yellowlemon.net/sites/default/files/clipart/2011/1/yellowlemon.net-clipart-019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2708920"/>
            <a:ext cx="1665576" cy="2016224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980728"/>
            <a:ext cx="27908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общая D_Галина\Учителя\Брыкалина НП\Разработка на 1 сентября\н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7" y="908720"/>
            <a:ext cx="8462065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908719"/>
            <a:ext cx="7920880" cy="538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Let’s lay the table!</a:t>
            </a:r>
            <a:endParaRPr lang="ru-RU" sz="6000" dirty="0"/>
          </a:p>
        </p:txBody>
      </p:sp>
      <p:pic>
        <p:nvPicPr>
          <p:cNvPr id="6" name="Picture 2" descr="D:\общая D_Галина\Учителя\Брыкалина НП\Нинуля\н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1232327"/>
            <a:ext cx="6000792" cy="552479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 r="2551"/>
          <a:stretch>
            <a:fillRect/>
          </a:stretch>
        </p:blipFill>
        <p:spPr bwMode="auto">
          <a:xfrm>
            <a:off x="285720" y="357166"/>
            <a:ext cx="8604448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 r="2551"/>
          <a:stretch>
            <a:fillRect/>
          </a:stretch>
        </p:blipFill>
        <p:spPr bwMode="auto">
          <a:xfrm>
            <a:off x="438120" y="509566"/>
            <a:ext cx="8604448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Нинуля\Разработка\02272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9768"/>
            <a:ext cx="3387026" cy="2088232"/>
          </a:xfrm>
          <a:prstGeom prst="rect">
            <a:avLst/>
          </a:prstGeom>
          <a:noFill/>
        </p:spPr>
      </p:pic>
      <p:pic>
        <p:nvPicPr>
          <p:cNvPr id="2052" name="Picture 4" descr="C:\Users\Администратор\Desktop\Нинуля\Картинки Нине\1690100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0"/>
            <a:ext cx="2209428" cy="2209428"/>
          </a:xfrm>
          <a:prstGeom prst="rect">
            <a:avLst/>
          </a:prstGeom>
          <a:noFill/>
        </p:spPr>
      </p:pic>
      <p:pic>
        <p:nvPicPr>
          <p:cNvPr id="2054" name="Picture 6" descr="C:\Users\Администратор\Desktop\Нинуля\Картинки Нине\lozhka-bruliki_ru-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 flipV="1">
            <a:off x="3929058" y="214290"/>
            <a:ext cx="2119822" cy="1428760"/>
          </a:xfrm>
          <a:prstGeom prst="rect">
            <a:avLst/>
          </a:prstGeom>
          <a:noFill/>
        </p:spPr>
      </p:pic>
      <p:pic>
        <p:nvPicPr>
          <p:cNvPr id="2056" name="Picture 8" descr="C:\Users\Администратор\Desktop\Нинуля\Картинки Нине\small_mini_c1255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714356"/>
            <a:ext cx="2234528" cy="2520280"/>
          </a:xfrm>
          <a:prstGeom prst="rect">
            <a:avLst/>
          </a:prstGeom>
          <a:noFill/>
        </p:spPr>
      </p:pic>
      <p:pic>
        <p:nvPicPr>
          <p:cNvPr id="2058" name="Picture 10" descr="C:\Users\Администратор\Desktop\Нинуля\Картинки Нине\84_12701368135915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220072" y="3933056"/>
            <a:ext cx="3582566" cy="2622054"/>
          </a:xfrm>
          <a:prstGeom prst="rect">
            <a:avLst/>
          </a:prstGeom>
          <a:noFill/>
        </p:spPr>
      </p:pic>
      <p:pic>
        <p:nvPicPr>
          <p:cNvPr id="2062" name="Picture 14" descr="C:\Users\Администратор\Desktop\Нинуля\Разработка\17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852936"/>
            <a:ext cx="3394746" cy="2324458"/>
          </a:xfrm>
          <a:prstGeom prst="rect">
            <a:avLst/>
          </a:prstGeom>
          <a:noFill/>
        </p:spPr>
      </p:pic>
      <p:pic>
        <p:nvPicPr>
          <p:cNvPr id="2063" name="Picture 15" descr="C:\Users\Администратор\Desktop\Нинуля\Картинки Нине\flower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DCDCDE"/>
              </a:clrFrom>
              <a:clrTo>
                <a:srgbClr val="DCDC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88640"/>
            <a:ext cx="3340629" cy="25054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03648" y="292494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eorgia" pitchFamily="18" charset="0"/>
              </a:rPr>
              <a:t>cup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594928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eorgia" pitchFamily="18" charset="0"/>
              </a:rPr>
              <a:t>plate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407707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eorgia" pitchFamily="18" charset="0"/>
              </a:rPr>
              <a:t>saucer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0995385" flipV="1">
            <a:off x="6818643" y="1633950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eorgia" pitchFamily="18" charset="0"/>
              </a:rPr>
              <a:t>knife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335699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eorgia" pitchFamily="18" charset="0"/>
              </a:rPr>
              <a:t>napkin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3808" y="220486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eorgia" pitchFamily="18" charset="0"/>
              </a:rPr>
              <a:t>vase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7554" y="500042"/>
            <a:ext cx="4275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spoon                      fork</a:t>
            </a: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общая D_Галина\Учителя\Брыкалина НП\Нинуля\Разработка\1 0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2976" y="214290"/>
            <a:ext cx="7144247" cy="631110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Нинуля\Картинки Нине\129935190845qh7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51720" y="0"/>
            <a:ext cx="536575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общая D_Галина\Учителя\Брыкалина НП\Нинуля\Разработка\111 0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476672"/>
            <a:ext cx="8456934" cy="58326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Администратор\Desktop\Нинуля\Картинки Нине\coolte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836712"/>
            <a:ext cx="7949683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124</Words>
  <Application>Microsoft Office PowerPoint</Application>
  <PresentationFormat>Экран (4:3)</PresentationFormat>
  <Paragraphs>27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 к уроку «Сооking together» 6й класс, «Enjoy English»,Биболетова Н.З.</vt:lpstr>
      <vt:lpstr>Слайд 2</vt:lpstr>
      <vt:lpstr>Let’s lay the table!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111</cp:lastModifiedBy>
  <cp:revision>61</cp:revision>
  <dcterms:created xsi:type="dcterms:W3CDTF">2011-12-16T18:57:55Z</dcterms:created>
  <dcterms:modified xsi:type="dcterms:W3CDTF">2015-10-22T05:22:30Z</dcterms:modified>
</cp:coreProperties>
</file>