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8" r:id="rId3"/>
    <p:sldId id="272" r:id="rId4"/>
    <p:sldId id="273" r:id="rId5"/>
    <p:sldId id="279" r:id="rId6"/>
    <p:sldId id="257" r:id="rId7"/>
    <p:sldId id="259" r:id="rId8"/>
    <p:sldId id="262" r:id="rId9"/>
    <p:sldId id="280" r:id="rId10"/>
    <p:sldId id="267" r:id="rId11"/>
    <p:sldId id="270" r:id="rId12"/>
    <p:sldId id="271" r:id="rId13"/>
    <p:sldId id="269" r:id="rId14"/>
    <p:sldId id="281" r:id="rId15"/>
    <p:sldId id="260" r:id="rId16"/>
    <p:sldId id="261" r:id="rId17"/>
    <p:sldId id="282" r:id="rId18"/>
    <p:sldId id="263" r:id="rId19"/>
    <p:sldId id="264" r:id="rId20"/>
    <p:sldId id="265" r:id="rId21"/>
    <p:sldId id="266" r:id="rId22"/>
    <p:sldId id="268" r:id="rId23"/>
    <p:sldId id="274" r:id="rId24"/>
    <p:sldId id="275" r:id="rId25"/>
    <p:sldId id="276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99CC00"/>
    <a:srgbClr val="996600"/>
    <a:srgbClr val="0000FF"/>
    <a:srgbClr val="66CCFF"/>
    <a:srgbClr val="FF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193124-AB44-4514-A52D-BB2580D86815}" type="datetimeFigureOut">
              <a:rPr lang="ru-RU" smtClean="0"/>
              <a:pPr/>
              <a:t>04.03.2011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153EAA-B26E-4DF1-8507-D3CE2F591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42844" y="1357298"/>
            <a:ext cx="8858312" cy="407196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000240"/>
            <a:ext cx="8715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n w="6350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Священные </a:t>
            </a:r>
            <a:r>
              <a:rPr lang="ru-RU" sz="9600" b="1" dirty="0" smtClean="0">
                <a:ln w="6350">
                  <a:solidFill>
                    <a:schemeClr val="bg1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книги</a:t>
            </a:r>
            <a:r>
              <a:rPr lang="ru-RU" sz="9600" b="1" dirty="0" smtClean="0">
                <a:ln w="6350">
                  <a:solidFill>
                    <a:schemeClr val="bg1"/>
                  </a:solidFill>
                </a:ln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религий мира</a:t>
            </a:r>
            <a:endParaRPr lang="ru-RU" sz="9600" b="1" dirty="0">
              <a:ln w="6350">
                <a:solidFill>
                  <a:schemeClr val="bg1"/>
                </a:solidFill>
              </a:ln>
              <a:solidFill>
                <a:srgbClr val="9966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7224"/>
            <a:ext cx="9144000" cy="604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14546" y="-285776"/>
            <a:ext cx="50006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solidFill>
                  <a:srgbClr val="0000FF"/>
                </a:solidFill>
                <a:latin typeface="Monotype Corsiva" pitchFamily="66" charset="0"/>
              </a:rPr>
              <a:t>Тора</a:t>
            </a:r>
            <a:endParaRPr lang="ru-RU" sz="8000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61694"/>
            <a:ext cx="7358113" cy="619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728" y="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Изучение Торы в синагоге</a:t>
            </a:r>
            <a:endParaRPr lang="ru-RU" sz="32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Новый Завет</a:t>
            </a: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Евангелие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«Благая весть»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Матфей, Лука, Марк и Иоанн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Деяния апостолов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Послания апостолов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Апокалипсис-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«Откровение»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дминистратор\Рабочий стол\религии\евангел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7858180" cy="6715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0"/>
            <a:ext cx="6000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Евангелие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Рабочий стол\религии\лу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4457700" cy="5715000"/>
          </a:xfrm>
          <a:prstGeom prst="rect">
            <a:avLst/>
          </a:prstGeom>
          <a:noFill/>
        </p:spPr>
      </p:pic>
      <p:pic>
        <p:nvPicPr>
          <p:cNvPr id="5123" name="Picture 3" descr="C:\Documents and Settings\Администратор\Рабочий стол\религии\от матфе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8250" y="428604"/>
            <a:ext cx="4095750" cy="5715000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Рабочий стол\религии\от матфея 2.jpg"/>
          <p:cNvPicPr>
            <a:picLocks noChangeAspect="1" noChangeArrowheads="1"/>
          </p:cNvPicPr>
          <p:nvPr/>
        </p:nvPicPr>
        <p:blipFill>
          <a:blip r:embed="rId4"/>
          <a:srcRect t="3756" r="13286" b="4841"/>
          <a:stretch>
            <a:fillRect/>
          </a:stretch>
        </p:blipFill>
        <p:spPr bwMode="auto">
          <a:xfrm>
            <a:off x="2500298" y="428604"/>
            <a:ext cx="4500594" cy="5763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Священная книга ислама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Коран- «чтение»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Коран разделён на 114 частей, которые называются сурами.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0298" y="0"/>
            <a:ext cx="4429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00FF"/>
                </a:solidFill>
                <a:latin typeface="Monotype Corsiva" pitchFamily="66" charset="0"/>
              </a:rPr>
              <a:t>Коран</a:t>
            </a:r>
            <a:endParaRPr lang="ru-RU" sz="72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7170" name="Picture 2" descr="C:\Documents and Settings\Администратор\Рабочий стол\религии\800px-Uthman_Koran-R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7" y="1343024"/>
            <a:ext cx="9138813" cy="5514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религии\494px-Qur'anic_Manuscript_-_3_-_Hijazi_scri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0"/>
            <a:ext cx="5500726" cy="6669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Священная книга буддизма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Через 600 лет все собранные сведения были объединены и записаны на пальмовых листьях на индийском языке пали. Эти листья были помещены в три особые корзины.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Типитака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«Три корзины мудрости»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Администратор\Рабочий стол\религии\800px-Quran-Mus'haf_Al_Tajwe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50283"/>
            <a:ext cx="4000528" cy="680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90577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0"/>
            <a:ext cx="34291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 smtClean="0">
                <a:solidFill>
                  <a:schemeClr val="bg1"/>
                </a:solidFill>
                <a:latin typeface="Monotype Corsiva" pitchFamily="66" charset="0"/>
              </a:rPr>
              <a:t>Типитака</a:t>
            </a:r>
            <a:endParaRPr lang="ru-RU" sz="6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928670"/>
            <a:ext cx="435292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668004"/>
            <a:ext cx="7572428" cy="618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Священные книги иудаизма и христианства</a:t>
            </a:r>
            <a:endParaRPr kumimoji="0" lang="ru-RU" sz="48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643050"/>
            <a:ext cx="8858312" cy="4525963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Священное писание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книга, в которой записано всё, во что верят иудеи.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Своё Священное писание иудеи называют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Танах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Библия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-книга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Новый Завет-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христиане включили в него рассказы о жизни Иисуса и его учеников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Ветхий Завет-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священное писание иудеев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Администратор\Рабочий стол\религии\531890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7584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142852"/>
            <a:ext cx="4857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Monotype Corsiva" pitchFamily="66" charset="0"/>
              </a:rPr>
              <a:t>Библия</a:t>
            </a:r>
            <a:endParaRPr lang="ru-RU" sz="66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500042"/>
            <a:ext cx="8558051" cy="601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Администратор\Рабочий стол\религии\Bib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17095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43570" y="2143116"/>
            <a:ext cx="3643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Современный вид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 Библии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Ветхий </a:t>
            </a:r>
            <a:r>
              <a:rPr kumimoji="0" lang="ru-RU" sz="5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Завет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cap="none" spc="0" normalizeH="0" baseline="0" noProof="0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0" y="1142984"/>
            <a:ext cx="9144000" cy="5054617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Первая часть Библии называется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Пятикнижие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 иудеев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Тора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потому что состоит из пяти книг.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Пророки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вторая часть  Библии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Писание</a:t>
            </a: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третья часть Библии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166</Words>
  <Application>Microsoft Office PowerPoint</Application>
  <PresentationFormat>Экран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2011-03-03T09:25:57Z</dcterms:created>
  <dcterms:modified xsi:type="dcterms:W3CDTF">2011-03-04T08:39:10Z</dcterms:modified>
</cp:coreProperties>
</file>