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7" r:id="rId4"/>
    <p:sldId id="260" r:id="rId5"/>
    <p:sldId id="258" r:id="rId6"/>
    <p:sldId id="261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7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8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3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0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6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8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4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5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9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213F-D383-4E31-B057-2C64C97165E0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26C9-AE10-43FD-9A3B-14C855B9B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7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Твардо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100"/>
            <a:ext cx="441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96752"/>
            <a:ext cx="37622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Твардовский </a:t>
            </a:r>
          </a:p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Александр</a:t>
            </a:r>
          </a:p>
          <a:p>
            <a:pPr algn="ctr"/>
            <a:r>
              <a:rPr lang="ru-RU" sz="4800" b="1" dirty="0" err="1" smtClean="0">
                <a:solidFill>
                  <a:schemeClr val="accent1"/>
                </a:solidFill>
              </a:rPr>
              <a:t>Трифонович</a:t>
            </a:r>
            <a:endParaRPr lang="ru-RU" sz="4800" b="1" dirty="0" smtClean="0">
              <a:solidFill>
                <a:schemeClr val="accent1"/>
              </a:solidFill>
            </a:endParaRPr>
          </a:p>
          <a:p>
            <a:endParaRPr lang="ru-RU" sz="4800" b="1" dirty="0" smtClean="0">
              <a:solidFill>
                <a:schemeClr val="accent1"/>
              </a:solidFill>
            </a:endParaRPr>
          </a:p>
          <a:p>
            <a:r>
              <a:rPr lang="ru-RU" sz="4800" b="1" dirty="0" smtClean="0">
                <a:solidFill>
                  <a:schemeClr val="accent1"/>
                </a:solidFill>
              </a:rPr>
              <a:t>(1910 – 1971)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5189"/>
            <a:ext cx="3531716" cy="541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43061" cy="327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2" y="4005064"/>
            <a:ext cx="3286128" cy="246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9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Твардовский в детств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02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05939"/>
            <a:ext cx="4644285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Александр Твардовский</a:t>
            </a:r>
          </a:p>
          <a:p>
            <a:pPr algn="ctr"/>
            <a:endParaRPr lang="ru-RU" sz="3200" b="1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Родился в 1910 году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В деревне Загорье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Смоленской губернии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в семье крестьянина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– кузнеца.</a:t>
            </a:r>
          </a:p>
          <a:p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</a:p>
          <a:p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800" b="1" dirty="0" smtClean="0">
                <a:solidFill>
                  <a:schemeClr val="accent1"/>
                </a:solidFill>
              </a:rPr>
              <a:t>С 14 лет печатал стихи и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заметки в газетах.</a:t>
            </a:r>
          </a:p>
          <a:p>
            <a:endParaRPr lang="ru-RU" sz="2800" b="1" dirty="0" smtClean="0"/>
          </a:p>
          <a:p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0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696072" cy="555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52736"/>
            <a:ext cx="4092211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Затем Твардовский 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переехал в Смоленск,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где учился в 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педагогическом 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институте.</a:t>
            </a:r>
          </a:p>
          <a:p>
            <a:endParaRPr lang="ru-RU" sz="3200" b="1" dirty="0" smtClean="0">
              <a:solidFill>
                <a:schemeClr val="accent1"/>
              </a:solidFill>
            </a:endParaRP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Позднее он жил и 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учился в Москве.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42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Твардовски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5461"/>
            <a:ext cx="3974115" cy="54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36712"/>
            <a:ext cx="5064015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            </a:t>
            </a:r>
            <a:r>
              <a:rPr lang="ru-RU" sz="2800" b="1" dirty="0" smtClean="0">
                <a:solidFill>
                  <a:schemeClr val="accent1"/>
                </a:solidFill>
              </a:rPr>
              <a:t>Во время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Великой Отечественной войны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Александр </a:t>
            </a:r>
            <a:r>
              <a:rPr lang="ru-RU" sz="3600" b="1" dirty="0" err="1" smtClean="0">
                <a:solidFill>
                  <a:schemeClr val="accent1"/>
                </a:solidFill>
              </a:rPr>
              <a:t>Трифонович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Твардовский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р</a:t>
            </a:r>
            <a:r>
              <a:rPr lang="ru-RU" sz="2800" b="1" dirty="0" smtClean="0">
                <a:solidFill>
                  <a:schemeClr val="accent1"/>
                </a:solidFill>
              </a:rPr>
              <a:t>аботал во фронтовой газете.</a:t>
            </a:r>
          </a:p>
          <a:p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800" b="1" dirty="0" smtClean="0">
                <a:solidFill>
                  <a:schemeClr val="accent1"/>
                </a:solidFill>
              </a:rPr>
              <a:t>Он часто бывал на самых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сложных участках фронта,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на передовой, там, </a:t>
            </a:r>
            <a:r>
              <a:rPr lang="ru-RU" sz="2800" b="1" dirty="0">
                <a:solidFill>
                  <a:schemeClr val="accent1"/>
                </a:solidFill>
              </a:rPr>
              <a:t>г</a:t>
            </a:r>
            <a:r>
              <a:rPr lang="ru-RU" sz="2800" b="1" dirty="0" smtClean="0">
                <a:solidFill>
                  <a:schemeClr val="accent1"/>
                </a:solidFill>
              </a:rPr>
              <a:t>де шли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т</a:t>
            </a:r>
            <a:r>
              <a:rPr lang="ru-RU" sz="2800" b="1" dirty="0" smtClean="0">
                <a:solidFill>
                  <a:schemeClr val="accent1"/>
                </a:solidFill>
              </a:rPr>
              <a:t>яжёлые бои.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2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14" y="548680"/>
            <a:ext cx="546408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91813"/>
            <a:ext cx="35637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Память о войне, 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о погибших 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людях 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не оставляла 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поэта и в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послевоенные </a:t>
            </a:r>
          </a:p>
          <a:p>
            <a:r>
              <a:rPr lang="ru-RU" sz="3600" b="1" dirty="0">
                <a:solidFill>
                  <a:schemeClr val="accent1"/>
                </a:solidFill>
              </a:rPr>
              <a:t>г</a:t>
            </a:r>
            <a:r>
              <a:rPr lang="ru-RU" sz="3600" b="1" dirty="0" smtClean="0">
                <a:solidFill>
                  <a:schemeClr val="accent1"/>
                </a:solidFill>
              </a:rPr>
              <a:t>оды.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5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18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09206"/>
            <a:ext cx="917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Александр Твардовский и Василий </a:t>
            </a:r>
            <a:r>
              <a:rPr lang="ru-RU" sz="2400" b="1" dirty="0" err="1" smtClean="0">
                <a:solidFill>
                  <a:schemeClr val="accent1"/>
                </a:solidFill>
              </a:rPr>
              <a:t>Тёркин</a:t>
            </a:r>
            <a:r>
              <a:rPr lang="ru-RU" sz="2400" b="1" dirty="0" smtClean="0">
                <a:solidFill>
                  <a:schemeClr val="accent1"/>
                </a:solidFill>
              </a:rPr>
              <a:t>. Памятник в Смоленске.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05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115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2013-01-28T16:52:26Z</dcterms:created>
  <dcterms:modified xsi:type="dcterms:W3CDTF">2013-01-28T17:45:39Z</dcterms:modified>
</cp:coreProperties>
</file>