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5" r:id="rId9"/>
    <p:sldId id="266" r:id="rId10"/>
    <p:sldId id="269" r:id="rId11"/>
    <p:sldId id="270" r:id="rId12"/>
    <p:sldId id="273" r:id="rId13"/>
    <p:sldId id="271" r:id="rId14"/>
    <p:sldId id="267" r:id="rId15"/>
    <p:sldId id="268" r:id="rId16"/>
    <p:sldId id="26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167" autoAdjust="0"/>
  </p:normalViewPr>
  <p:slideViewPr>
    <p:cSldViewPr>
      <p:cViewPr varScale="1">
        <p:scale>
          <a:sx n="87" d="100"/>
          <a:sy n="87" d="100"/>
        </p:scale>
        <p:origin x="10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8CB3BA-5E7F-4B92-8852-7CF411BB7D41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C0E933F-0BC2-42A3-B1C8-4443F918CA9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4E412184-F1EA-4C97-B4BB-40584F3ED5B0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680EA3F1-D532-47FE-ACC0-B40CAE8634F8}" type="slidenum">
              <a:rPr lang="ru-RU" altLang="ru-RU">
                <a:latin typeface="Calibri" panose="020F0502020204030204" pitchFamily="34" charset="0"/>
              </a:rPr>
              <a:pPr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DCC456B1-1923-4159-B912-5C93F934B440}" type="slidenum">
              <a:rPr lang="ru-RU" altLang="ru-RU">
                <a:latin typeface="Calibri" panose="020F0502020204030204" pitchFamily="34" charset="0"/>
              </a:rPr>
              <a:pPr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64C5853F-FFEF-437E-9E70-58A26D136D19}" type="slidenum">
              <a:rPr lang="ru-RU" altLang="ru-RU">
                <a:latin typeface="Calibri" panose="020F0502020204030204" pitchFamily="34" charset="0"/>
              </a:rPr>
              <a:pPr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F53AA9B8-032F-4743-9DD5-10040D8BA158}" type="slidenum">
              <a:rPr lang="ru-RU" altLang="ru-RU">
                <a:latin typeface="Calibri" panose="020F0502020204030204" pitchFamily="34" charset="0"/>
              </a:rPr>
              <a:pPr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C2F68F7B-110A-4AE2-8B32-F92370949C7E}" type="slidenum">
              <a:rPr lang="ru-RU" altLang="ru-RU">
                <a:latin typeface="Calibri" panose="020F0502020204030204" pitchFamily="34" charset="0"/>
              </a:rPr>
              <a:pPr/>
              <a:t>14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005CA497-A0D9-43FE-8BBC-86DEC0ECBC4A}" type="slidenum">
              <a:rPr lang="ru-RU" altLang="ru-RU">
                <a:latin typeface="Calibri" panose="020F0502020204030204" pitchFamily="34" charset="0"/>
              </a:rPr>
              <a:pPr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E884709D-E768-4C4F-BEF8-E0DE6D1A16A5}" type="slidenum">
              <a:rPr lang="ru-RU" altLang="ru-RU">
                <a:latin typeface="Calibri" panose="020F0502020204030204" pitchFamily="34" charset="0"/>
              </a:rPr>
              <a:pPr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EC6EA9CC-97DD-44A5-BA68-22B3EB2264F3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9299A722-0FFE-49EC-9B86-900876434029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37715243-DA7F-4D92-8F23-EDCBCB51E4A0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DB1233C5-42BB-445B-8AE8-95021CE50D79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8AA8D854-67FC-462F-B84E-4A97E276C071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E7816626-9B3C-4BF1-8AB8-1F1FB693579C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670DDCA0-7D6E-44B2-8A47-6A610AA83022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9BAD8979-BF37-4E8F-A700-3F57DA91B11E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64CE-D214-45F5-A24A-4BE1190F55FA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BC0BCE-83D3-48C5-9743-D968DF48F7C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6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44269-D79B-4A11-BCB6-54C4C15BA3D1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AC6BB-3FF5-42E8-99E4-E17065908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882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AAB7-9D54-49D1-B6E9-5A2CF46E00C3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2800-F2CD-4E1C-B915-9D7199D9B3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79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A939-A6D2-4960-B69D-8DA86EDCB539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95AC6-601E-4BD4-A0FF-5FECA90BB2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26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5838-16C7-4BE2-BF29-4CFAFD1F4666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7AB0C-8E4A-4B1E-ABB4-96216B1C98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20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DB79-5107-4066-975A-0C70B434D3A9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ECF54-8071-4EB3-844D-63DBE2BEF7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30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D114E6-E0DE-4F1E-9B40-4AED69074DC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45319-B1A9-4396-896B-B504EAE6896A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38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BC05-7D88-4810-9082-95C31F1F5DB4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DC5F3-7063-4624-8885-742FB768FF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908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1C19-04E0-4A90-92FB-0E924F331448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F3C8F-D116-4000-BB3C-8B1B0B84DA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64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F89A-DA13-422D-AED1-230A28F4670D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B48212-4658-4419-B193-46689E5C89E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78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5441-6ABA-413F-8F1C-0432BABE69BE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D0A7F9-B484-4529-8C53-750A6AE98A8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9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75011-8334-4F8C-87A5-4A252439D85F}" type="datetimeFigureOut">
              <a:rPr lang="ru-RU"/>
              <a:pPr>
                <a:defRPr/>
              </a:pPr>
              <a:t>05.04.2019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BF182532-87F8-41F1-8E5E-21A9DA477D7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Элина картинки\Блестящие\красавиц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5438"/>
            <a:ext cx="4978400" cy="65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rgbClr val="008000"/>
                </a:solidFill>
              </a:rPr>
              <a:t>От пандоры до модели…</a:t>
            </a:r>
            <a:endParaRPr lang="ru-RU" b="1" i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916" t="14760" r="44191" b="10000"/>
          <a:stretch>
            <a:fillRect/>
          </a:stretch>
        </p:blipFill>
        <p:spPr bwMode="auto">
          <a:xfrm>
            <a:off x="6444208" y="332657"/>
            <a:ext cx="2160240" cy="3185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0" name="Прямоугольник 4"/>
          <p:cNvSpPr>
            <a:spLocks noChangeArrowheads="1"/>
          </p:cNvSpPr>
          <p:nvPr/>
        </p:nvSpPr>
        <p:spPr bwMode="auto">
          <a:xfrm>
            <a:off x="611188" y="333375"/>
            <a:ext cx="3600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000"/>
              <a:t>2)Спортивная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6870" t="15705" r="43600" b="10000"/>
          <a:stretch>
            <a:fillRect/>
          </a:stretch>
        </p:blipFill>
        <p:spPr bwMode="auto">
          <a:xfrm>
            <a:off x="467544" y="3665390"/>
            <a:ext cx="1800200" cy="2830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Элина\Desktop\18183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125538"/>
            <a:ext cx="2736850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Элина\Desktop\6ff925b38c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501008"/>
            <a:ext cx="5486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4" descr="C:\Users\Элина\Desktop\orig-840147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0" t="-797" r="2121" b="1950"/>
          <a:stretch>
            <a:fillRect/>
          </a:stretch>
        </p:blipFill>
        <p:spPr bwMode="auto">
          <a:xfrm>
            <a:off x="4356100" y="692150"/>
            <a:ext cx="17287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4"/>
          <p:cNvSpPr>
            <a:spLocks noChangeArrowheads="1"/>
          </p:cNvSpPr>
          <p:nvPr/>
        </p:nvSpPr>
        <p:spPr bwMode="auto">
          <a:xfrm>
            <a:off x="611188" y="549275"/>
            <a:ext cx="43926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400"/>
              <a:t>3)Рабочая</a:t>
            </a:r>
          </a:p>
        </p:txBody>
      </p:sp>
      <p:pic>
        <p:nvPicPr>
          <p:cNvPr id="3074" name="Picture 2" descr="C:\Users\Элина\Desktop\pol504 полукомбенезон дрегер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3273152" cy="3273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Элина\Desktop\23814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3200400" cy="4162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Элина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8640"/>
            <a:ext cx="2950581" cy="3793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2" descr="D:\Элина картинки\Блестящие\Доллар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149725"/>
            <a:ext cx="1439863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3"/>
          <p:cNvSpPr>
            <a:spLocks noChangeArrowheads="1"/>
          </p:cNvSpPr>
          <p:nvPr/>
        </p:nvSpPr>
        <p:spPr bwMode="auto">
          <a:xfrm>
            <a:off x="539750" y="333375"/>
            <a:ext cx="34559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000"/>
              <a:t>4)Нарядная</a:t>
            </a:r>
          </a:p>
        </p:txBody>
      </p:sp>
      <p:pic>
        <p:nvPicPr>
          <p:cNvPr id="5122" name="Picture 2" descr="C:\Users\Элин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3816424" cy="3311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Users\Элина\Desktop\61(1).jpg"/>
          <p:cNvPicPr>
            <a:picLocks noChangeAspect="1" noChangeArrowheads="1"/>
          </p:cNvPicPr>
          <p:nvPr/>
        </p:nvPicPr>
        <p:blipFill>
          <a:blip r:embed="rId4" cstate="print"/>
          <a:srcRect r="51414" b="1846"/>
          <a:stretch>
            <a:fillRect/>
          </a:stretch>
        </p:blipFill>
        <p:spPr bwMode="auto">
          <a:xfrm>
            <a:off x="6516216" y="3645024"/>
            <a:ext cx="194421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Элина\Desktop\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4664"/>
            <a:ext cx="4104456" cy="2942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5" name="Picture 5" descr="C:\Users\Элина\Desktop\1.jpg"/>
          <p:cNvPicPr>
            <a:picLocks noChangeAspect="1" noChangeArrowheads="1"/>
          </p:cNvPicPr>
          <p:nvPr/>
        </p:nvPicPr>
        <p:blipFill>
          <a:blip r:embed="rId6" cstate="print"/>
          <a:srcRect r="48746" b="5698"/>
          <a:stretch>
            <a:fillRect/>
          </a:stretch>
        </p:blipFill>
        <p:spPr bwMode="auto">
          <a:xfrm>
            <a:off x="1403648" y="908720"/>
            <a:ext cx="14401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Элина\Desktop\5.jpg"/>
          <p:cNvPicPr>
            <a:picLocks noChangeAspect="1" noChangeArrowheads="1"/>
          </p:cNvPicPr>
          <p:nvPr/>
        </p:nvPicPr>
        <p:blipFill>
          <a:blip r:embed="rId7" cstate="print"/>
          <a:srcRect l="60343" t="3060" r="5807" b="6765"/>
          <a:stretch>
            <a:fillRect/>
          </a:stretch>
        </p:blipFill>
        <p:spPr bwMode="auto">
          <a:xfrm>
            <a:off x="4644008" y="3573016"/>
            <a:ext cx="1512168" cy="3066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1" name="Picture 7" descr="D:\Элина картинки\Блестящие\Цветы.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16668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3"/>
          <p:cNvSpPr>
            <a:spLocks noChangeArrowheads="1"/>
          </p:cNvSpPr>
          <p:nvPr/>
        </p:nvSpPr>
        <p:spPr bwMode="auto">
          <a:xfrm>
            <a:off x="2195513" y="2852738"/>
            <a:ext cx="302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000"/>
              <a:t>5)домашняя</a:t>
            </a:r>
          </a:p>
        </p:txBody>
      </p:sp>
      <p:pic>
        <p:nvPicPr>
          <p:cNvPr id="4098" name="Picture 2" descr="C:\Users\Элина\Desktop\102.1.6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92696"/>
            <a:ext cx="1234827" cy="1852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 descr="C:\Users\Элина\Desktop\1269976962_00009814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05064"/>
            <a:ext cx="1927101" cy="2569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5" descr="C:\Users\Элина\Desktop\1269976970_000084418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1839944" cy="2453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2" name="Picture 6" descr="C:\Users\Элина\Desktop\1269976896_00008021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916832"/>
            <a:ext cx="32004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3" name="Picture 7" descr="C:\Users\Элина\Desktop\a5facc0edc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60648"/>
            <a:ext cx="1711077" cy="2281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Элина\Desktop\5875_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717032"/>
            <a:ext cx="2237699" cy="2736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68313" y="908050"/>
            <a:ext cx="835183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Задание:</a:t>
            </a:r>
          </a:p>
          <a:p>
            <a:r>
              <a:rPr lang="ru-RU" altLang="ru-RU" sz="3200">
                <a:latin typeface="Arial" panose="020B0604020202020204" pitchFamily="34" charset="0"/>
                <a:cs typeface="Times New Roman" panose="02020603050405020304" pitchFamily="18" charset="0"/>
              </a:rPr>
              <a:t>Придумать и нарисовать одежду для школы (для куклы из картона). В конце будет </a:t>
            </a:r>
            <a:r>
              <a:rPr lang="ru-RU" altLang="ru-RU" sz="3200"/>
              <a:t>демонстрация лучших работ.</a:t>
            </a:r>
          </a:p>
          <a:p>
            <a:r>
              <a:rPr lang="ru-RU" altLang="ru-RU" sz="3200"/>
              <a:t> </a:t>
            </a:r>
            <a:r>
              <a:rPr lang="ru-RU" altLang="ru-RU" sz="3200">
                <a:solidFill>
                  <a:srgbClr val="008000"/>
                </a:solidFill>
              </a:rPr>
              <a:t>Учитываются:</a:t>
            </a:r>
          </a:p>
          <a:p>
            <a:r>
              <a:rPr lang="ru-RU" altLang="ru-RU" sz="3200"/>
              <a:t>- аккуратность;</a:t>
            </a:r>
          </a:p>
          <a:p>
            <a:r>
              <a:rPr lang="ru-RU" altLang="ru-RU" sz="3200"/>
              <a:t>- фантазия;</a:t>
            </a:r>
          </a:p>
          <a:p>
            <a:r>
              <a:rPr lang="ru-RU" altLang="ru-RU" sz="3200"/>
              <a:t>- соответствие назначению.</a:t>
            </a:r>
          </a:p>
          <a:p>
            <a:endParaRPr lang="ru-RU" altLang="ru-RU" sz="32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altLang="ru-RU" sz="3200">
              <a:latin typeface="Arial" panose="020B0604020202020204" pitchFamily="34" charset="0"/>
            </a:endParaRPr>
          </a:p>
        </p:txBody>
      </p:sp>
      <p:pic>
        <p:nvPicPr>
          <p:cNvPr id="40962" name="Picture 2" descr="C:\Users\Элина\Desktop\8545225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0438"/>
            <a:ext cx="28987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008000"/>
                </a:solidFill>
              </a:rPr>
              <a:t>Ответы к кроссворду:</a:t>
            </a:r>
            <a:endParaRPr lang="ru-RU">
              <a:solidFill>
                <a:srgbClr val="008000"/>
              </a:solidFill>
            </a:endParaRPr>
          </a:p>
        </p:txBody>
      </p:sp>
      <p:cxnSp>
        <p:nvCxnSpPr>
          <p:cNvPr id="43010" name="AutoShape 2"/>
          <p:cNvCxnSpPr>
            <a:cxnSpLocks noChangeShapeType="1"/>
          </p:cNvCxnSpPr>
          <p:nvPr/>
        </p:nvCxnSpPr>
        <p:spPr bwMode="auto">
          <a:xfrm>
            <a:off x="-58738" y="-4763"/>
            <a:ext cx="0" cy="3524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1" name="AutoShape 1"/>
          <p:cNvCxnSpPr>
            <a:cxnSpLocks noChangeShapeType="1"/>
          </p:cNvCxnSpPr>
          <p:nvPr/>
        </p:nvCxnSpPr>
        <p:spPr bwMode="auto">
          <a:xfrm>
            <a:off x="-58738" y="-3175"/>
            <a:ext cx="0" cy="352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2" name="AutoShape 3"/>
          <p:cNvCxnSpPr>
            <a:cxnSpLocks noChangeShapeType="1"/>
          </p:cNvCxnSpPr>
          <p:nvPr/>
        </p:nvCxnSpPr>
        <p:spPr bwMode="auto">
          <a:xfrm>
            <a:off x="-68263" y="-1588"/>
            <a:ext cx="0" cy="3429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3013" name="Picture 2" descr="D:\Элина картинки\Блестящие\Карандаш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44675"/>
            <a:ext cx="136842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34605" r="30016" b="22870"/>
          <a:stretch>
            <a:fillRect/>
          </a:stretch>
        </p:blipFill>
        <p:spPr bwMode="auto">
          <a:xfrm>
            <a:off x="2411413" y="1989138"/>
            <a:ext cx="44640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 descr="C:\Users\Элина\Desktop\sharik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44675"/>
            <a:ext cx="2366962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008000"/>
                </a:solidFill>
              </a:rPr>
              <a:t>Использованная литература:</a:t>
            </a:r>
            <a:endParaRPr lang="ru-RU">
              <a:solidFill>
                <a:srgbClr val="008000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 rot="11322758">
            <a:off x="2928938" y="2071688"/>
            <a:ext cx="3286125" cy="3643312"/>
          </a:xfrm>
          <a:prstGeom prst="verticalScroll">
            <a:avLst/>
          </a:prstGeom>
          <a:solidFill>
            <a:sysClr val="window" lastClr="FFFFFF"/>
          </a:solidFill>
          <a:ln w="38100" cap="flat" cmpd="sng" algn="ctr">
            <a:solidFill>
              <a:srgbClr val="809EC2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Century Gothic"/>
              <a:cs typeface="+mn-cs"/>
            </a:endParaRPr>
          </a:p>
        </p:txBody>
      </p:sp>
      <p:sp>
        <p:nvSpPr>
          <p:cNvPr id="45059" name="Прямоугольник 7"/>
          <p:cNvSpPr>
            <a:spLocks noChangeArrowheads="1"/>
          </p:cNvSpPr>
          <p:nvPr/>
        </p:nvSpPr>
        <p:spPr bwMode="auto">
          <a:xfrm>
            <a:off x="1042988" y="1628775"/>
            <a:ext cx="72009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Бруштейн А . Дорога  уходит вдаль //Издательство: Кишинев, "Литература артистикэ", 1987 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Ершова Г.Г. Игра как способ развития моделирующего мышления // Мир психологии. 1998. №4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Нойшюц К. Куклы - своими руками. М., 2001.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000">
                <a:solidFill>
                  <a:schemeClr val="bg1"/>
                </a:solidFill>
              </a:rPr>
              <a:t> Тендрякова М. Новые дочки-матери // Педология / Новый век. 2000. № 2.</a:t>
            </a:r>
          </a:p>
          <a:p>
            <a:endParaRPr lang="ru-RU" alt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72000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r>
              <a:rPr lang="ru-RU" altLang="ru-RU" smtClean="0"/>
              <a:t>Игра в куклы забавна и интересна! А возникли первые куклы давно и во все не для забавы, а как серьёзное занятие для взрослых.</a:t>
            </a:r>
          </a:p>
        </p:txBody>
      </p:sp>
      <p:pic>
        <p:nvPicPr>
          <p:cNvPr id="16386" name="Picture 2" descr="D:\Элина картинки\Блестящие\Туфель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20732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D:\Элина картинки\Блестящие\45986810we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9000"/>
            <a:ext cx="30003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572000"/>
          </a:xfrm>
        </p:spPr>
        <p:txBody>
          <a:bodyPr/>
          <a:lstStyle/>
          <a:p>
            <a:r>
              <a:rPr lang="ru-RU" altLang="ru-RU" smtClean="0"/>
              <a:t>В середине 17 века получили распространение красочные листы с напечатанным на них богатым гардеробом светской дамы.</a:t>
            </a:r>
          </a:p>
        </p:txBody>
      </p:sp>
      <p:pic>
        <p:nvPicPr>
          <p:cNvPr id="3074" name="Picture 2" descr="C:\Users\Элина\Desktop\картинки маме\53988053_indexCALXMP4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3384376" cy="4568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Элина\Desktop\картинки маме\1278882632_0_1321b_2ff6a85c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2876550" cy="4286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на\Desktop\картинки маме\DSCF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5040560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482" name="Содержимое 1"/>
          <p:cNvSpPr>
            <a:spLocks noGrp="1"/>
          </p:cNvSpPr>
          <p:nvPr>
            <p:ph idx="1"/>
          </p:nvPr>
        </p:nvSpPr>
        <p:spPr>
          <a:xfrm>
            <a:off x="395288" y="4221163"/>
            <a:ext cx="8229600" cy="4572000"/>
          </a:xfrm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</a:rPr>
              <a:t>100 лет спустя в Англии появляется картонная кукла девушки в профиль, высотой 20 см или в полный человеческий рост.</a:t>
            </a:r>
          </a:p>
        </p:txBody>
      </p:sp>
      <p:pic>
        <p:nvPicPr>
          <p:cNvPr id="1027" name="Picture 3" descr="C:\Users\Элина\Desktop\картинки маме\DSCF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5" y="260648"/>
            <a:ext cx="5112568" cy="1046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484" name="Picture 2" descr="C:\Users\Элина\Desktop\miscellaneous_56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8546">
            <a:off x="6454775" y="1495425"/>
            <a:ext cx="23907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4572000"/>
          </a:xfrm>
        </p:spPr>
        <p:txBody>
          <a:bodyPr/>
          <a:lstStyle/>
          <a:p>
            <a:r>
              <a:rPr lang="ru-RU" altLang="ru-RU" smtClean="0"/>
              <a:t>Кукол из картона  заменили объёмными куклами, голову куклы делали из фарфора, стекла, воска, а туловище шили из кожи и набивали стружкой.</a:t>
            </a:r>
          </a:p>
        </p:txBody>
      </p:sp>
      <p:pic>
        <p:nvPicPr>
          <p:cNvPr id="2050" name="Picture 2" descr="C:\Users\Элина\Desktop\картинки маме\DSCF0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2664296" cy="45984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Users\Элина\Desktop\картинки маме\DSCF0817.JPG"/>
          <p:cNvPicPr>
            <a:picLocks noChangeAspect="1" noChangeArrowheads="1"/>
          </p:cNvPicPr>
          <p:nvPr/>
        </p:nvPicPr>
        <p:blipFill>
          <a:blip r:embed="rId4" cstate="print"/>
          <a:srcRect l="6977" r="9302"/>
          <a:stretch>
            <a:fillRect/>
          </a:stretch>
        </p:blipFill>
        <p:spPr bwMode="auto">
          <a:xfrm>
            <a:off x="4932040" y="2132856"/>
            <a:ext cx="2592288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лина\Desktop\картинки маме\63b07031ba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329" y="1124744"/>
            <a:ext cx="3687863" cy="5476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468313" y="2286000"/>
            <a:ext cx="8229600" cy="4572000"/>
          </a:xfrm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</a:rPr>
              <a:t>С ростом печатного производства более дешёвого в изготовлении, массовые журналы мод вытеснили кукол и они стали лишь игрушкой для детей.</a:t>
            </a:r>
          </a:p>
        </p:txBody>
      </p:sp>
      <p:pic>
        <p:nvPicPr>
          <p:cNvPr id="1026" name="Picture 2" descr="C:\Users\Элина\Desktop\картинки маме\6a00e54edf81fa8834011168ce91d1970c-320w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8640"/>
            <a:ext cx="1728192" cy="2260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Элина\Desktop\картинки маме\09140dc899b442affb8c45ef946454d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717032"/>
            <a:ext cx="1944216" cy="2849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Элина\Desktop\картинки маме\1218477044_gunka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024"/>
            <a:ext cx="2088232" cy="2852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Элина\Desktop\картинки маме\b3f0ae5319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88640"/>
            <a:ext cx="1584176" cy="2200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4572000"/>
          </a:xfrm>
        </p:spPr>
        <p:txBody>
          <a:bodyPr/>
          <a:lstStyle/>
          <a:p>
            <a:r>
              <a:rPr lang="ru-RU" altLang="ru-RU" smtClean="0"/>
              <a:t>Ранние журналы мод содержали только рисунки одежды, затем стали помещать в них фотографии. Сейчас журналы мод выглядят так: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pPr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  <p:pic>
        <p:nvPicPr>
          <p:cNvPr id="26626" name="Picture 2" descr="C:\Users\Элина\Desktop\картинки маме\41f511fe7b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68413"/>
            <a:ext cx="244792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Элина\Desktop\картинки маме\84534572572262432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216058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Users\Элина\Desktop\картинки маме\burda0419901nb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239871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Элина\Desktop\картинки маме\a_9895721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068638"/>
            <a:ext cx="2438400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3"/>
          <p:cNvSpPr>
            <a:spLocks noChangeArrowheads="1"/>
          </p:cNvSpPr>
          <p:nvPr/>
        </p:nvSpPr>
        <p:spPr bwMode="auto">
          <a:xfrm>
            <a:off x="611188" y="2852738"/>
            <a:ext cx="4897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>
                <a:solidFill>
                  <a:schemeClr val="bg1"/>
                </a:solidFill>
              </a:rPr>
              <a:t>В них можно прочесть о одежде, вязание, макияже, интерьере, рукоделие, рекламе, кулинарии.</a:t>
            </a:r>
          </a:p>
        </p:txBody>
      </p:sp>
      <p:pic>
        <p:nvPicPr>
          <p:cNvPr id="1026" name="Picture 2" descr="C:\Users\Элина\Desktop\картинки маме\DSCF0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1296144" cy="19740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Элина\Desktop\картинки маме\DSCF0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365104"/>
            <a:ext cx="1440160" cy="18399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C:\Users\Элина\Desktop\картинки маме\DSCF08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1480666" cy="18223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3" descr="C:\Users\Элина\Desktop\картинки маме\DSCF0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836712"/>
            <a:ext cx="3316425" cy="4528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678" name="Picture 2" descr="D:\Элина картинки\Блестящие\Цветы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69251">
            <a:off x="6926263" y="4633913"/>
            <a:ext cx="1714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D:\Элина картинки\Блестящие\0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24098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85328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008000"/>
                </a:solidFill>
              </a:rPr>
              <a:t>Одежду можно разделить на группы:</a:t>
            </a:r>
          </a:p>
          <a:p>
            <a:r>
              <a:rPr lang="ru-RU" altLang="ru-RU" sz="2800"/>
              <a:t>1)Повседневная</a:t>
            </a:r>
          </a:p>
          <a:p>
            <a:endParaRPr lang="ru-RU" altLang="ru-RU" sz="2800"/>
          </a:p>
        </p:txBody>
      </p:sp>
      <p:pic>
        <p:nvPicPr>
          <p:cNvPr id="2" name="Picture 3" descr="C:\Users\Элина\Desktop\22612376_479_pr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36912"/>
            <a:ext cx="2664296" cy="3996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Элина\Desktop\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08920"/>
            <a:ext cx="2534916" cy="3799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C:\Users\Элина\Desktop\9.jpg"/>
          <p:cNvPicPr>
            <a:picLocks noChangeAspect="1" noChangeArrowheads="1"/>
          </p:cNvPicPr>
          <p:nvPr/>
        </p:nvPicPr>
        <p:blipFill>
          <a:blip r:embed="rId5" cstate="print"/>
          <a:srcRect l="28237" t="5530" r="25946" b="5530"/>
          <a:stretch>
            <a:fillRect/>
          </a:stretch>
        </p:blipFill>
        <p:spPr bwMode="auto">
          <a:xfrm>
            <a:off x="179512" y="1772816"/>
            <a:ext cx="3216357" cy="4824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Элина\Desktop\www_odezhda_su598707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764704"/>
            <a:ext cx="1738637" cy="2483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6" name="Picture 8" descr="D:\Элина картинки\Блестящие\Губы.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6613"/>
            <a:ext cx="1905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1081</TotalTime>
  <Words>292</Words>
  <Application>Microsoft Office PowerPoint</Application>
  <PresentationFormat>Экран (4:3)</PresentationFormat>
  <Paragraphs>51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Constantia</vt:lpstr>
      <vt:lpstr>Arial</vt:lpstr>
      <vt:lpstr>Wingdings 2</vt:lpstr>
      <vt:lpstr>Calibri</vt:lpstr>
      <vt:lpstr>Times New Roman</vt:lpstr>
      <vt:lpstr>Century Gothic</vt:lpstr>
      <vt:lpstr>Бумажная</vt:lpstr>
      <vt:lpstr>От пандоры до модели…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к кроссворду:</vt:lpstr>
      <vt:lpstr>Использованная 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пандоры до модели…</dc:title>
  <dc:creator>Инженер-электроник</dc:creator>
  <cp:lastModifiedBy>Инженер-электроник</cp:lastModifiedBy>
  <cp:revision>160</cp:revision>
  <dcterms:created xsi:type="dcterms:W3CDTF">2010-10-30T15:51:04Z</dcterms:created>
  <dcterms:modified xsi:type="dcterms:W3CDTF">2019-04-05T09:09:29Z</dcterms:modified>
</cp:coreProperties>
</file>