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entary45english.blogspot.com/p/blog-page_64.html" TargetMode="External"/><Relationship Id="rId2" Type="http://schemas.openxmlformats.org/officeDocument/2006/relationships/hyperlink" Target="http://englishsecrets.ru/dlya-uchitelej/interaktivnye-tetradi-v-rabote-repetitor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edsovet.org/dnevniki/tehnologii/interaktivnaya-tetrad-v-nachalnoy-shkole" TargetMode="External"/><Relationship Id="rId5" Type="http://schemas.openxmlformats.org/officeDocument/2006/relationships/hyperlink" Target="http://bordacheva.ru/2017/04/20/interaktivnye-tetradi-v-shkole/" TargetMode="External"/><Relationship Id="rId4" Type="http://schemas.openxmlformats.org/officeDocument/2006/relationships/hyperlink" Target="https://www.youtube.com/watch?v=81k91y8oCi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опыт </a:t>
            </a:r>
            <a:r>
              <a:rPr lang="ru-RU" sz="3600" dirty="0" smtClean="0"/>
              <a:t>использования интерактивных тетрадей на уроках английского языка.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437112"/>
            <a:ext cx="6172200" cy="11233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Учитель Матвеева Анастасия Анатольевна</a:t>
            </a:r>
          </a:p>
          <a:p>
            <a:r>
              <a:rPr lang="ru-RU" sz="2400" b="1" dirty="0" smtClean="0"/>
              <a:t>МБОУ «СОШ № 10»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739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27466"/>
            <a:ext cx="2432869" cy="4325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" y="199290"/>
            <a:ext cx="2210861" cy="3930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06" y="2965087"/>
            <a:ext cx="2080880" cy="3699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31" y="26252"/>
            <a:ext cx="2097563" cy="37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545" y="4814758"/>
            <a:ext cx="210619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Ромашка. Местоимения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113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380312" cy="41514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" y="4453202"/>
            <a:ext cx="3977984" cy="2237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76185"/>
            <a:ext cx="3978188" cy="2237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7362" y="6321486"/>
            <a:ext cx="604867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Где твоя игрушка? Пространственные предлоги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8" y="42276"/>
            <a:ext cx="7668344" cy="4313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84681"/>
            <a:ext cx="2993808" cy="1684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36428"/>
            <a:ext cx="2901813" cy="1632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4194" y="4149094"/>
            <a:ext cx="3291856" cy="1851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963" y="6298967"/>
            <a:ext cx="568863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Город количественных числительных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573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3" y="180900"/>
            <a:ext cx="1982427" cy="35243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0900"/>
            <a:ext cx="1980569" cy="3521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3" y="4020667"/>
            <a:ext cx="4292911" cy="2414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02069"/>
            <a:ext cx="1979872" cy="3519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89849"/>
            <a:ext cx="1930423" cy="3431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1462" y="2140238"/>
            <a:ext cx="39604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Окошки.  Рассказ о себе.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262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5528614" cy="3109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002949" cy="5338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877272"/>
            <a:ext cx="583264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Учащиеся 3 класса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10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25529" y="1361600"/>
            <a:ext cx="5348086" cy="3008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0"/>
            <a:ext cx="5476124" cy="30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4365104"/>
            <a:ext cx="338437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Творчество учащихся. Лексические темы.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819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052736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Источники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http://englishsecrets.ru/dlya-uchitelej/interaktivnye-tetradi-v-rabote-repetitora.html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https://elementary45english.blogspot.co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m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/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p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/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blog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-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page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_64.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html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https://www.youtube.com/watch?v=81k91y8oCiw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/>
              </a:rPr>
              <a:t>http://bordacheva.ru/2017/04/20/interaktivnye-tetradi-v-shkole/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/>
              </a:rPr>
              <a:t>https://pedsovet.org/dnevniki/tehnologii/interaktivnaya-tetrad-v-nachalnoy-shkole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6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56</TotalTime>
  <Words>73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Candara</vt:lpstr>
      <vt:lpstr>Tradeshow</vt:lpstr>
      <vt:lpstr>опыт использования интерактивных тетрадей на уроках английского языка.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опыт использования интерактивных тетрадей на уроках английского языка.</dc:title>
  <dc:creator>Пользователь</dc:creator>
  <cp:lastModifiedBy>Инженер-электроник</cp:lastModifiedBy>
  <cp:revision>8</cp:revision>
  <dcterms:created xsi:type="dcterms:W3CDTF">2019-04-18T05:48:08Z</dcterms:created>
  <dcterms:modified xsi:type="dcterms:W3CDTF">2019-04-22T07:56:53Z</dcterms:modified>
</cp:coreProperties>
</file>