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9" r:id="rId4"/>
    <p:sldId id="288" r:id="rId5"/>
    <p:sldId id="279" r:id="rId6"/>
    <p:sldId id="287" r:id="rId7"/>
    <p:sldId id="280" r:id="rId8"/>
    <p:sldId id="284" r:id="rId9"/>
    <p:sldId id="285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831/00053850-7734aab1/img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-40341"/>
            <a:ext cx="9252520" cy="6349661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ВНЕУРОЧНЫЙ ПРОЕКТ</a:t>
            </a:r>
            <a:br>
              <a:rPr lang="ru-RU" sz="3200" b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«театр»</a:t>
            </a:r>
            <a:br>
              <a:rPr lang="ru-RU" sz="3200" b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БОЛОГОЕ</a:t>
            </a:r>
            <a:r>
              <a:rPr lang="ru-RU" sz="1200" b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1200" b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Объект 6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098159" cy="2394495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dirty="0" smtClean="0"/>
          </a:p>
          <a:p>
            <a:r>
              <a:rPr lang="ru-RU" dirty="0" smtClean="0"/>
              <a:t>				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	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Ефимова Татьяна </a:t>
            </a: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Анатольевна, </a:t>
            </a:r>
          </a:p>
          <a:p>
            <a:pPr algn="r"/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учитель начальных классов </a:t>
            </a:r>
          </a:p>
          <a:p>
            <a:pPr algn="r"/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первой квалификационной категории.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831/00053850-7734aab1/img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1206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бщие сведения о проекте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армоничное развитие личности ребенка через формирование основных компетенций посредством познания театра и театральной деятельности как особого вида </a:t>
            </a: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искусства.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практические навыки творческой деятельности </a:t>
            </a: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культуру и технику речи, память, воображение, артистические способности.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воспитывать способность улавливать и эмоционально воспринимать нравственную суть поступков героев произведений</a:t>
            </a: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Дидактические:</a:t>
            </a: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1.Расширить представления детей о театре как особом виде искусства, формировать основы речевой  культуры, эстетического вкуса через знакомство учащихся с различными видами театра; 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Придать проекту </a:t>
            </a:r>
            <a:r>
              <a:rPr lang="ru-RU" sz="20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межпредметный</a:t>
            </a: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формировать основы мышления и целостной картины мира;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художественно - творческие способности учащихся и выражения своего отношения к окружающему миру в процессе коллективного </a:t>
            </a: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взаимодействия.</a:t>
            </a: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831/00053850-7734aab1/img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6408712"/>
          </a:xfrm>
        </p:spPr>
        <p:txBody>
          <a:bodyPr/>
          <a:lstStyle/>
          <a:p>
            <a:pPr algn="ctr"/>
            <a:r>
              <a:rPr lang="ru-RU" dirty="0" smtClean="0">
                <a:latin typeface="Haettenschweiler" panose="020B0706040902060204" pitchFamily="34" charset="0"/>
              </a:rPr>
              <a:t>Правила поведения</a:t>
            </a:r>
            <a:br>
              <a:rPr lang="ru-RU" dirty="0" smtClean="0">
                <a:latin typeface="Haettenschweiler" panose="020B0706040902060204" pitchFamily="34" charset="0"/>
              </a:rPr>
            </a:br>
            <a:r>
              <a:rPr lang="ru-RU" dirty="0" smtClean="0">
                <a:latin typeface="Haettenschweiler" panose="020B0706040902060204" pitchFamily="34" charset="0"/>
              </a:rPr>
              <a:t> в  театре</a:t>
            </a:r>
            <a:endParaRPr lang="ru-RU" dirty="0"/>
          </a:p>
        </p:txBody>
      </p:sp>
      <p:pic>
        <p:nvPicPr>
          <p:cNvPr id="2050" name="Picture 2" descr="C:\Users\Артем\Desktop\эскизы\IMG_20170611_2055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357744"/>
            <a:ext cx="4717682" cy="504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831/00053850-7734aab1/img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 descr="100_4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116632"/>
            <a:ext cx="4224469" cy="3168352"/>
          </a:xfrm>
          <a:prstGeom prst="rect">
            <a:avLst/>
          </a:prstGeom>
        </p:spPr>
      </p:pic>
      <p:pic>
        <p:nvPicPr>
          <p:cNvPr id="15" name="Рисунок 14" descr="100_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8640"/>
            <a:ext cx="4204333" cy="3153250"/>
          </a:xfrm>
          <a:prstGeom prst="rect">
            <a:avLst/>
          </a:prstGeom>
        </p:spPr>
      </p:pic>
      <p:pic>
        <p:nvPicPr>
          <p:cNvPr id="16" name="Рисунок 15" descr="100_48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56992"/>
            <a:ext cx="4276342" cy="3207256"/>
          </a:xfrm>
          <a:prstGeom prst="rect">
            <a:avLst/>
          </a:prstGeom>
        </p:spPr>
      </p:pic>
      <p:pic>
        <p:nvPicPr>
          <p:cNvPr id="17" name="Рисунок 16" descr="100_48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7632" y="3470724"/>
            <a:ext cx="4120832" cy="30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831/00053850-7734aab1/img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83"/>
            <a:ext cx="9306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solidFill>
                  <a:schemeClr val="bg2">
                    <a:lumMod val="25000"/>
                  </a:schemeClr>
                </a:solidFill>
                <a:latin typeface="Haettenschweiler" panose="020B0706040902060204" pitchFamily="34" charset="0"/>
              </a:rPr>
              <a:t>Сообщения НА ТЕМУ:</a:t>
            </a:r>
            <a:r>
              <a:rPr lang="ru-RU" sz="4000" b="1" cap="all" dirty="0">
                <a:solidFill>
                  <a:schemeClr val="bg2">
                    <a:lumMod val="25000"/>
                  </a:schemeClr>
                </a:solidFill>
                <a:latin typeface="Haettenschweiler" panose="020B0706040902060204" pitchFamily="34" charset="0"/>
              </a:rPr>
              <a:t/>
            </a:r>
            <a:br>
              <a:rPr lang="ru-RU" sz="4000" b="1" cap="all" dirty="0">
                <a:solidFill>
                  <a:schemeClr val="bg2">
                    <a:lumMod val="25000"/>
                  </a:schemeClr>
                </a:solidFill>
                <a:latin typeface="Haettenschweiler" panose="020B0706040902060204" pitchFamily="34" charset="0"/>
              </a:rPr>
            </a:br>
            <a:r>
              <a:rPr lang="ru-RU" sz="4000" b="1" cap="all" dirty="0" smtClean="0">
                <a:solidFill>
                  <a:schemeClr val="bg2">
                    <a:lumMod val="25000"/>
                  </a:schemeClr>
                </a:solidFill>
                <a:latin typeface="Haettenschweiler" panose="020B0706040902060204" pitchFamily="34" charset="0"/>
              </a:rPr>
              <a:t> «история театра»</a:t>
            </a:r>
            <a:br>
              <a:rPr lang="ru-RU" sz="4000" b="1" cap="all" dirty="0" smtClean="0">
                <a:solidFill>
                  <a:schemeClr val="bg2">
                    <a:lumMod val="25000"/>
                  </a:schemeClr>
                </a:solidFill>
                <a:latin typeface="Haettenschweiler" panose="020B0706040902060204" pitchFamily="34" charset="0"/>
              </a:rPr>
            </a:br>
            <a:r>
              <a:rPr lang="ru-RU" sz="4000" b="1" cap="all" dirty="0" smtClean="0">
                <a:solidFill>
                  <a:schemeClr val="bg2">
                    <a:lumMod val="25000"/>
                  </a:schemeClr>
                </a:solidFill>
                <a:latin typeface="Haettenschweiler" panose="020B0706040902060204" pitchFamily="34" charset="0"/>
              </a:rPr>
              <a:t>«виды театров»</a:t>
            </a:r>
            <a:br>
              <a:rPr lang="ru-RU" sz="4000" b="1" cap="all" dirty="0" smtClean="0">
                <a:solidFill>
                  <a:schemeClr val="bg2">
                    <a:lumMod val="25000"/>
                  </a:schemeClr>
                </a:solidFill>
                <a:latin typeface="Haettenschweiler" panose="020B0706040902060204" pitchFamily="34" charset="0"/>
              </a:rPr>
            </a:br>
            <a:r>
              <a:rPr lang="ru-RU" sz="4000" b="1" cap="all" dirty="0" smtClean="0">
                <a:solidFill>
                  <a:schemeClr val="bg2">
                    <a:lumMod val="25000"/>
                  </a:schemeClr>
                </a:solidFill>
                <a:latin typeface="Haettenschweiler" panose="020B0706040902060204" pitchFamily="34" charset="0"/>
              </a:rPr>
              <a:t>«театры тверской области»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C:\Users\Артем\Desktop\эссе\IMG_20170611_2059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44411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ртем\Desktop\эссе\IMG_20170611_2059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780927"/>
            <a:ext cx="3168352" cy="38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ртем\Desktop\эссе\IMG_20170611_210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024336" cy="38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831/00053850-7734aab1/img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6408712"/>
          </a:xfrm>
        </p:spPr>
        <p:txBody>
          <a:bodyPr/>
          <a:lstStyle/>
          <a:p>
            <a:r>
              <a:rPr lang="ru-RU" dirty="0" smtClean="0">
                <a:latin typeface="Haettenschweiler" panose="020B0706040902060204" pitchFamily="34" charset="0"/>
              </a:rPr>
              <a:t>		</a:t>
            </a:r>
            <a:br>
              <a:rPr lang="ru-RU" dirty="0" smtClean="0">
                <a:latin typeface="Haettenschweiler" panose="020B0706040902060204" pitchFamily="34" charset="0"/>
              </a:rPr>
            </a:br>
            <a:r>
              <a:rPr lang="ru-RU" dirty="0">
                <a:latin typeface="Haettenschweiler" panose="020B0706040902060204" pitchFamily="34" charset="0"/>
              </a:rPr>
              <a:t> </a:t>
            </a:r>
            <a:r>
              <a:rPr lang="ru-RU" dirty="0" smtClean="0">
                <a:latin typeface="Haettenschweiler" panose="020B0706040902060204" pitchFamily="34" charset="0"/>
              </a:rPr>
              <a:t>                        </a:t>
            </a:r>
            <a:r>
              <a:rPr lang="ru-RU" dirty="0" err="1" smtClean="0">
                <a:latin typeface="Haettenschweiler" panose="020B0706040902060204" pitchFamily="34" charset="0"/>
              </a:rPr>
              <a:t>ТеатральнАЯ</a:t>
            </a:r>
            <a:r>
              <a:rPr lang="ru-RU" dirty="0" smtClean="0">
                <a:latin typeface="Haettenschweiler" panose="020B0706040902060204" pitchFamily="34" charset="0"/>
              </a:rPr>
              <a:t>  АФИША</a:t>
            </a:r>
            <a:endParaRPr lang="ru-RU" dirty="0"/>
          </a:p>
        </p:txBody>
      </p:sp>
      <p:pic>
        <p:nvPicPr>
          <p:cNvPr id="7170" name="Picture 2" descr="C:\Users\Артем\Desktop\эссе\IMG_20170609_14433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28773" y="1340768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3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831/00053850-7734aab1/img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Артем\Desktop\спектакль\QXHen0Snf3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44208" y="764704"/>
            <a:ext cx="2155215" cy="287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6408712"/>
          </a:xfrm>
        </p:spPr>
        <p:txBody>
          <a:bodyPr/>
          <a:lstStyle/>
          <a:p>
            <a:r>
              <a:rPr lang="ru-RU" dirty="0" smtClean="0">
                <a:latin typeface="Haettenschweiler" panose="020B0706040902060204" pitchFamily="34" charset="0"/>
              </a:rPr>
              <a:t>		</a:t>
            </a:r>
            <a:r>
              <a:rPr lang="ru-RU" dirty="0">
                <a:latin typeface="Haettenschweiler" panose="020B0706040902060204" pitchFamily="34" charset="0"/>
              </a:rPr>
              <a:t>	</a:t>
            </a:r>
            <a:r>
              <a:rPr lang="ru-RU" dirty="0" smtClean="0">
                <a:latin typeface="Haettenschweiler" panose="020B0706040902060204" pitchFamily="34" charset="0"/>
              </a:rPr>
              <a:t>юные Театралы</a:t>
            </a:r>
            <a:endParaRPr lang="ru-RU" dirty="0"/>
          </a:p>
        </p:txBody>
      </p:sp>
      <p:pic>
        <p:nvPicPr>
          <p:cNvPr id="8194" name="Picture 2" descr="C:\Users\Артем\Desktop\спектакль\3_5PKKj88VY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43808" y="980728"/>
            <a:ext cx="3421600" cy="27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ртем\Desktop\спектакль\192x9-2SMkk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4149080"/>
            <a:ext cx="2778580" cy="20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ртем\Desktop\спектакль\B5iaZ8USr4U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067944" y="3861048"/>
            <a:ext cx="4535790" cy="281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ртем\Desktop\спектакль\diFnY6PsEMA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67544" y="692696"/>
            <a:ext cx="22142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Артем\Desktop\спектакль\cdxDsjOTzYA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0" y="3861048"/>
            <a:ext cx="3970802" cy="28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3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Haettenschweiler</vt:lpstr>
      <vt:lpstr>Times New Roman</vt:lpstr>
      <vt:lpstr>Тема Office</vt:lpstr>
      <vt:lpstr>   Муниципальное общеобразовательное учреждение СРЕДНЯЯ ОБЩЕОБРАЗОВАТЕЛЬНАЯ ШКОЛА №10   ВНЕУРОЧНЫЙ ПРОЕКТ  «театр»       г. БОЛОГОЕ 2019г.</vt:lpstr>
      <vt:lpstr>                                       I. Общие сведения о проекте.        Цель проекта:  Гармоничное развитие личности ребенка через формирование основных компетенций посредством познания театра и театральной деятельности как особого вида искусства.      Задачи проекта: Образовательные: формировать практические навыки творческой деятельности учащихся. Развивающие: развивать культуру и технику речи, память, воображение, артистические способности. Воспитательные: воспитывать способность улавливать и эмоционально воспринимать нравственную суть поступков героев произведений. Дидактические: 1.Расширить представления детей о театре как особом виде искусства, формировать основы речевой  культуры, эстетического вкуса через знакомство учащихся с различными видами театра;  2. Придать проекту межпредметный характер, формировать основы мышления и целостной картины мира; 3.Развивать художественно - творческие способности учащихся и выражения своего отношения к окружающему миру в процессе коллективного взаимодействия. </vt:lpstr>
      <vt:lpstr>Презентация PowerPoint</vt:lpstr>
      <vt:lpstr>Презентация PowerPoint</vt:lpstr>
      <vt:lpstr>Правила поведения  в  театре</vt:lpstr>
      <vt:lpstr>Презентация PowerPoint</vt:lpstr>
      <vt:lpstr>Сообщения НА ТЕМУ:  «история театра» «виды театров» «театры тверской области»</vt:lpstr>
      <vt:lpstr>                            ТеатральнАЯ  АФИША</vt:lpstr>
      <vt:lpstr>   юные Театралы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FIFA 13</dc:creator>
  <cp:lastModifiedBy>Библиотекарь</cp:lastModifiedBy>
  <cp:revision>46</cp:revision>
  <dcterms:created xsi:type="dcterms:W3CDTF">2017-06-11T14:22:22Z</dcterms:created>
  <dcterms:modified xsi:type="dcterms:W3CDTF">2020-10-19T09:19:02Z</dcterms:modified>
</cp:coreProperties>
</file>