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1" r:id="rId5"/>
    <p:sldId id="266" r:id="rId6"/>
    <p:sldId id="262" r:id="rId7"/>
    <p:sldId id="263" r:id="rId8"/>
    <p:sldId id="258" r:id="rId9"/>
    <p:sldId id="259" r:id="rId10"/>
    <p:sldId id="260" r:id="rId11"/>
    <p:sldId id="267" r:id="rId12"/>
    <p:sldId id="296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97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4" autoAdjust="0"/>
    <p:restoredTop sz="94718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as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627595"/>
            <a:ext cx="4500562" cy="3230405"/>
          </a:xfrm>
          <a:prstGeom prst="rect">
            <a:avLst/>
          </a:prstGeom>
        </p:spPr>
      </p:pic>
      <p:pic>
        <p:nvPicPr>
          <p:cNvPr id="5" name="Рисунок 4" descr="shape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2357430"/>
            <a:ext cx="4485145" cy="31575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285728"/>
            <a:ext cx="7858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Посвящение в </a:t>
            </a:r>
            <a:r>
              <a:rPr lang="ru-RU" sz="7200" b="1" i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геометрию</a:t>
            </a:r>
            <a:endParaRPr lang="ru-RU" sz="7200" b="1" i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люс 10">
            <a:hlinkClick r:id="rId4" action="ppaction://hlinksldjump"/>
          </p:cNvPr>
          <p:cNvSpPr/>
          <p:nvPr/>
        </p:nvSpPr>
        <p:spPr>
          <a:xfrm>
            <a:off x="8858280" y="6643710"/>
            <a:ext cx="285720" cy="214290"/>
          </a:xfrm>
          <a:prstGeom prst="math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_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357166"/>
            <a:ext cx="5857916" cy="578645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14282" y="0"/>
            <a:ext cx="8715436" cy="5572140"/>
          </a:xfrm>
          <a:prstGeom prst="cloudCallout">
            <a:avLst>
              <a:gd name="adj1" fmla="val -40227"/>
              <a:gd name="adj2" fmla="val 5522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00034" y="0"/>
            <a:ext cx="7572428" cy="5030450"/>
          </a:xfrm>
          <a:prstGeom prst="horizontalScroll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  <a:softEdge rad="12700"/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Фалес посрамил </a:t>
            </a:r>
            <a:r>
              <a:rPr lang="ru-RU" sz="8000" b="1" dirty="0" err="1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Гарпедонапта</a:t>
            </a:r>
            <a:r>
              <a:rPr lang="ru-RU" sz="80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108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8000" b="1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108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177" y="530517"/>
            <a:ext cx="8477651" cy="520273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858429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57232"/>
            <a:ext cx="8429684" cy="4154984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Фигуры, изучаемые  в стереометрии.</a:t>
            </a:r>
            <a:endParaRPr lang="ru-RU" sz="8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500174"/>
            <a:ext cx="2786082" cy="157163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357950" y="1500174"/>
            <a:ext cx="1500198" cy="2286016"/>
          </a:xfrm>
          <a:prstGeom prst="triangl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428728" y="4357694"/>
            <a:ext cx="1785950" cy="1571636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5072074"/>
            <a:ext cx="1428760" cy="128588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500042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Прямоугольник.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357562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Круг.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072034" y="500042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Треугольник.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5643570" y="4000504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Квадрат.</a:t>
            </a:r>
            <a:endParaRPr lang="ru-RU" sz="4800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5-025-Pirami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4-024-Kon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1-021-TSilin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3-023-Parallelepip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3923928" cy="5733256"/>
          </a:xfrm>
          <a:prstGeom prst="rect">
            <a:avLst/>
          </a:prstGeom>
        </p:spPr>
      </p:pic>
      <p:pic>
        <p:nvPicPr>
          <p:cNvPr id="3" name="Рисунок 2" descr="0012-012-Parallelogram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4061" y="0"/>
            <a:ext cx="4499992" cy="6237312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_spher.jpg"/>
          <p:cNvPicPr>
            <a:picLocks noChangeAspect="1"/>
          </p:cNvPicPr>
          <p:nvPr/>
        </p:nvPicPr>
        <p:blipFill rotWithShape="1">
          <a:blip r:embed="rId2" cstate="print"/>
          <a:srcRect r="50833"/>
          <a:stretch/>
        </p:blipFill>
        <p:spPr>
          <a:xfrm>
            <a:off x="0" y="-459432"/>
            <a:ext cx="4495800" cy="8064896"/>
          </a:xfrm>
          <a:prstGeom prst="rect">
            <a:avLst/>
          </a:prstGeom>
        </p:spPr>
      </p:pic>
      <p:pic>
        <p:nvPicPr>
          <p:cNvPr id="2050" name="Picture 2" descr="C:\Documents and Settings\Максим\Рабочий стол\21221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7288" y="1179612"/>
            <a:ext cx="415290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Историческая страница.</a:t>
            </a:r>
            <a:endParaRPr lang="ru-RU" sz="9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Рисунок 2" descr="5e3232b62f3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3643314"/>
            <a:ext cx="4786326" cy="2707844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63500"/>
          </a:effectLst>
          <a:scene3d>
            <a:camera prst="obliqueTopLeft"/>
            <a:lightRig rig="threePt" dir="t"/>
          </a:scene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4" descr="Гипат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691" y="148609"/>
            <a:ext cx="2148789" cy="2963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Содержимое 4" descr="архимед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358373"/>
            <a:ext cx="2376264" cy="3127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C:\Documents and Settings\Максим\Рабочий стол\evkli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53150"/>
            <a:ext cx="2812876" cy="3337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Documents and Settings\Максим\Рабочий стол\0915ab13302121b4d501cb0bdc61bea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691" y="3426266"/>
            <a:ext cx="2290762" cy="2852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Documents and Settings\Максим\Рабочий стол\img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9821" y="89143"/>
            <a:ext cx="3456914" cy="2880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C:\Documents and Settings\Максим\Рабочий стол\5653492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8330" y="118462"/>
            <a:ext cx="2332035" cy="2993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368714" y="2662243"/>
            <a:ext cx="1753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+mj-lt"/>
              </a:rPr>
              <a:t>ГИПАТИЯ</a:t>
            </a:r>
            <a:endParaRPr lang="ru-RU" b="1" dirty="0">
              <a:solidFill>
                <a:srgbClr val="0066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24314" y="2662243"/>
            <a:ext cx="2584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СОФЬЯ КОВАЛЕВСКАЯ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4314" y="6071542"/>
            <a:ext cx="2124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АРХИМЕД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4407" y="5706188"/>
            <a:ext cx="204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ИСААК  НЬЮТОН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233051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8172480" cy="2028838"/>
          </a:xfrm>
        </p:spPr>
        <p:txBody>
          <a:bodyPr>
            <a:prstTxWarp prst="textCurveDown">
              <a:avLst/>
            </a:prstTxWarp>
            <a:norm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 prst="ribl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Проверим знания.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34159016220781250_cau_hoi_thuong_g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14818"/>
            <a:ext cx="1812034" cy="2252651"/>
          </a:xfrm>
          <a:prstGeom prst="rect">
            <a:avLst/>
          </a:prstGeom>
        </p:spPr>
      </p:pic>
      <p:pic>
        <p:nvPicPr>
          <p:cNvPr id="3" name="Рисунок 2" descr="0004-004-Luch.jpg"/>
          <p:cNvPicPr>
            <a:picLocks noChangeAspect="1"/>
          </p:cNvPicPr>
          <p:nvPr/>
        </p:nvPicPr>
        <p:blipFill>
          <a:blip r:embed="rId3" cstate="print"/>
          <a:srcRect r="-1" b="19999"/>
          <a:stretch>
            <a:fillRect/>
          </a:stretch>
        </p:blipFill>
        <p:spPr>
          <a:xfrm>
            <a:off x="2428860" y="357166"/>
            <a:ext cx="4929222" cy="29575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3786190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это такое? Дайте определение.</a:t>
            </a:r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3-013-Otrezok-prjamoj.jpg"/>
          <p:cNvPicPr>
            <a:picLocks noChangeAspect="1"/>
          </p:cNvPicPr>
          <p:nvPr/>
        </p:nvPicPr>
        <p:blipFill>
          <a:blip r:embed="rId2" cstate="print"/>
          <a:srcRect l="31250" t="33333" r="14583"/>
          <a:stretch>
            <a:fillRect/>
          </a:stretch>
        </p:blipFill>
        <p:spPr>
          <a:xfrm>
            <a:off x="1714480" y="500042"/>
            <a:ext cx="4857784" cy="2802568"/>
          </a:xfrm>
          <a:prstGeom prst="rect">
            <a:avLst/>
          </a:prstGeom>
        </p:spPr>
      </p:pic>
      <p:pic>
        <p:nvPicPr>
          <p:cNvPr id="3" name="Рисунок 2" descr="634159016220781250_cau_hoi_thuong_g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4214818"/>
            <a:ext cx="1852615" cy="23030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3000372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Что это такое? Дайте определение.</a:t>
            </a:r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34159016220781250_cau_hoi_thuong_g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4071942"/>
            <a:ext cx="2011249" cy="2500306"/>
          </a:xfrm>
          <a:prstGeom prst="rect">
            <a:avLst/>
          </a:prstGeom>
        </p:spPr>
      </p:pic>
      <p:pic>
        <p:nvPicPr>
          <p:cNvPr id="3" name="Рисунок 2" descr="12764.jpg"/>
          <p:cNvPicPr>
            <a:picLocks noChangeAspect="1"/>
          </p:cNvPicPr>
          <p:nvPr/>
        </p:nvPicPr>
        <p:blipFill>
          <a:blip r:embed="rId3" cstate="print"/>
          <a:srcRect l="21363" t="37444" r="24433" b="38700"/>
          <a:stretch>
            <a:fillRect/>
          </a:stretch>
        </p:blipFill>
        <p:spPr>
          <a:xfrm>
            <a:off x="1785918" y="285728"/>
            <a:ext cx="4812663" cy="17252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2428868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RightFacing"/>
              <a:lightRig rig="threePt" dir="t"/>
            </a:scene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Что это такое? Дайте определение.</a:t>
            </a:r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rner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0"/>
            <a:ext cx="5214974" cy="26726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714620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Что это такое? Дайте определение понятия. Какими они бывают?</a:t>
            </a:r>
            <a:endParaRPr lang="ru-RU" sz="4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634159016220781250_cau_hoi_thuong_g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5287" y="4071942"/>
            <a:ext cx="2068713" cy="2571744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905999_3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90800"/>
            <a:ext cx="4429156" cy="4267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1802" y="357166"/>
            <a:ext cx="5643602" cy="4524315"/>
          </a:xfrm>
          <a:prstGeom prst="rect">
            <a:avLst/>
          </a:prstGeom>
          <a:noFill/>
        </p:spPr>
        <p:txBody>
          <a:bodyPr wrap="square" rtlCol="0">
            <a:prstTxWarp prst="textInflateTop">
              <a:avLst>
                <a:gd name="adj" fmla="val 31524"/>
              </a:avLst>
            </a:prstTxWarp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Найти верное утверждение</a:t>
            </a:r>
            <a:endParaRPr lang="ru-RU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Через любые две точки можно провести  множество прямых.</a:t>
            </a:r>
          </a:p>
          <a:p>
            <a:endParaRPr lang="ru-RU" sz="4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428736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Две прямые либо имеют только одну общую точку, либо не имеют общих точек.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500438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Прямая – это отрезок.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500570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Периметр квадрата = произведению всех сторон.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634159016220781250_cau_hoi_thuong_gap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3714752"/>
            <a:ext cx="1337003" cy="166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-1026101059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14810" y="2143116"/>
            <a:ext cx="4143399" cy="41433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034" y="285728"/>
            <a:ext cx="807249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Верным является второе утверждение.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571744"/>
            <a:ext cx="8072494" cy="404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Две прямые либо имеют только одну общую точку, либо не имеют общих точек.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42852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Лучи есть стороны угла.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857232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Угол – геометрическая фигура, которая состоит из трёх точек соединённых отрезками.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786058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Площадь прямоугольника = сумме всех сторон.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286256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Угол не делит плоскость на две части.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634159016220781250_cau_hoi_thuong_gap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1301" y="4827048"/>
            <a:ext cx="1662699" cy="2030952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conutfl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403" y="359549"/>
            <a:ext cx="2520280" cy="3996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roisvodstv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73827" y="359549"/>
            <a:ext cx="2286016" cy="3996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%CA%EE%F1%F2_%EE%F0%F3%E4%E8%FF.jpg"/>
          <p:cNvPicPr>
            <a:picLocks noChangeAspect="1"/>
          </p:cNvPicPr>
          <p:nvPr/>
        </p:nvPicPr>
        <p:blipFill>
          <a:blip r:embed="rId5" cstate="print"/>
          <a:srcRect r="-406" b="28351"/>
          <a:stretch>
            <a:fillRect/>
          </a:stretch>
        </p:blipFill>
        <p:spPr>
          <a:xfrm>
            <a:off x="2137403" y="4524325"/>
            <a:ext cx="488632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a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4683" y="31601"/>
            <a:ext cx="3771769" cy="50405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-1026101059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43504" y="3071810"/>
            <a:ext cx="3357576" cy="33575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5720" y="214290"/>
            <a:ext cx="835824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Верным является первое утверждение :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6706" y="3071810"/>
            <a:ext cx="88472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Лучи есть стороны угла.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34159016220781250_cau_hoi_thuong_gap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174" y="4460159"/>
            <a:ext cx="1928826" cy="23978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844" y="142852"/>
            <a:ext cx="7715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Отрезок – это неограниченная прямая.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500174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У треугольника 2 стороны.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285992"/>
            <a:ext cx="8929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Луч, исходящий из вершины угла и делящий его на два равных угла, называется биссектрисой угла.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4286256"/>
            <a:ext cx="8072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У квадрата все стороны разные по длине.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-1026101059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14942" y="2857496"/>
            <a:ext cx="3500457" cy="35004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1429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Верным является третье утверждение :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00240"/>
            <a:ext cx="87868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Луч, исходящий из вершины угла и делящий его на два равных угла, называется биссектрисой угла.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goas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627595"/>
            <a:ext cx="4500562" cy="3230405"/>
          </a:xfrm>
          <a:prstGeom prst="rect">
            <a:avLst/>
          </a:prstGeom>
        </p:spPr>
      </p:pic>
      <p:pic>
        <p:nvPicPr>
          <p:cNvPr id="5" name="Рисунок 4" descr="shape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2357430"/>
            <a:ext cx="4485145" cy="31575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285728"/>
            <a:ext cx="7858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Посвящение в геометрию.</a:t>
            </a:r>
            <a:endParaRPr lang="ru-RU" sz="7200" b="1" i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люс 10">
            <a:hlinkClick r:id="rId4" action="ppaction://hlinksldjump"/>
          </p:cNvPr>
          <p:cNvSpPr/>
          <p:nvPr/>
        </p:nvSpPr>
        <p:spPr>
          <a:xfrm>
            <a:off x="8858280" y="6643710"/>
            <a:ext cx="285720" cy="214290"/>
          </a:xfrm>
          <a:prstGeom prst="mathPl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32732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17ADDD95AB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529807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7199" y="258007"/>
            <a:ext cx="5184576" cy="6141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5317803cilindr.jpg"/>
          <p:cNvPicPr>
            <a:picLocks noChangeAspect="1"/>
          </p:cNvPicPr>
          <p:nvPr/>
        </p:nvPicPr>
        <p:blipFill>
          <a:blip r:embed="rId3" cstate="print"/>
          <a:srcRect b="5000"/>
          <a:stretch>
            <a:fillRect/>
          </a:stretch>
        </p:blipFill>
        <p:spPr>
          <a:xfrm>
            <a:off x="251520" y="459089"/>
            <a:ext cx="4248472" cy="5429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6301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59089"/>
            <a:ext cx="3960440" cy="5429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усы-6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28604"/>
            <a:ext cx="7000924" cy="567074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6923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78410" cy="378619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" name="Рисунок 2" descr="1312211436-greek-5-528x3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3514725"/>
            <a:ext cx="6000760" cy="334327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786446" y="214290"/>
            <a:ext cx="3143272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Как строили пирамиды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238</Words>
  <Application>Microsoft Office PowerPoint</Application>
  <PresentationFormat>Экран (4:3)</PresentationFormat>
  <Paragraphs>38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Проверим знания.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Данилова Елена</cp:lastModifiedBy>
  <cp:revision>42</cp:revision>
  <dcterms:modified xsi:type="dcterms:W3CDTF">2021-02-26T11:43:49Z</dcterms:modified>
</cp:coreProperties>
</file>