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72" r:id="rId5"/>
    <p:sldId id="258" r:id="rId6"/>
    <p:sldId id="259" r:id="rId7"/>
    <p:sldId id="268" r:id="rId8"/>
    <p:sldId id="262" r:id="rId9"/>
    <p:sldId id="263" r:id="rId10"/>
    <p:sldId id="264" r:id="rId11"/>
    <p:sldId id="265" r:id="rId12"/>
    <p:sldId id="267" r:id="rId13"/>
    <p:sldId id="266" r:id="rId14"/>
    <p:sldId id="273" r:id="rId15"/>
    <p:sldId id="269" r:id="rId16"/>
    <p:sldId id="270" r:id="rId17"/>
    <p:sldId id="271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4AB-324D-4151-95F3-CCA719EEAC5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4E2-F280-4514-B993-DB63FEAE1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4AB-324D-4151-95F3-CCA719EEAC5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4E2-F280-4514-B993-DB63FEAE1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4AB-324D-4151-95F3-CCA719EEAC5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4E2-F280-4514-B993-DB63FEAE1F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4AB-324D-4151-95F3-CCA719EEAC5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4E2-F280-4514-B993-DB63FEAE1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4AB-324D-4151-95F3-CCA719EEAC5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4E2-F280-4514-B993-DB63FEAE1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4AB-324D-4151-95F3-CCA719EEAC5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4E2-F280-4514-B993-DB63FEAE1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4AB-324D-4151-95F3-CCA719EEAC5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4E2-F280-4514-B993-DB63FEAE1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4AB-324D-4151-95F3-CCA719EEAC5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4E2-F280-4514-B993-DB63FEAE1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4AB-324D-4151-95F3-CCA719EEAC5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4E2-F280-4514-B993-DB63FEAE1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4AB-324D-4151-95F3-CCA719EEAC5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4E2-F280-4514-B993-DB63FEAE1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4AB-324D-4151-95F3-CCA719EEAC5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F4E2-F280-4514-B993-DB63FEAE1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9294AB-324D-4151-95F3-CCA719EEAC5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622F4E2-F280-4514-B993-DB63FEAE1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204864"/>
            <a:ext cx="7772400" cy="1780108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Многоугольники в окружении </a:t>
            </a:r>
            <a:r>
              <a:rPr lang="ru-RU" sz="6000" b="1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человека</a:t>
            </a:r>
            <a:endParaRPr lang="ru-RU" sz="6000" b="1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27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0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079" y="1728129"/>
            <a:ext cx="3528391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3.Многоугольники 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вокруг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нас</a:t>
            </a:r>
            <a:endParaRPr lang="ru-RU" sz="3200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2050" name="Picture 2" descr="C:\Users\GJ\Desktop\active_house_hqroom_ru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9206"/>
            <a:ext cx="3960440" cy="2928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2" name="Picture 2" descr="C:\Users\GJ\Desktop\1350756866_4564574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344822" cy="3169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C:\Users\GJ\Desktop\04020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395" y="1700808"/>
            <a:ext cx="3665984" cy="145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3332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J\Desktop\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69" y="2846009"/>
            <a:ext cx="3387825" cy="34736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J\Desktop\18941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2484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9401" y="1396007"/>
            <a:ext cx="148309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Паркет</a:t>
            </a:r>
            <a:endParaRPr lang="ru-RU" sz="3200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5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GJ\Desktop\0845991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965104" cy="3972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54898" y="1052736"/>
            <a:ext cx="4320480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Лоскутное шитьё из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многоугольников</a:t>
            </a:r>
            <a:endParaRPr lang="ru-RU" sz="3200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9218" name="Picture 2" descr="C:\Users\GJ\Desktop\AAaa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89048"/>
            <a:ext cx="2819400" cy="40039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6808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3570" y="1643050"/>
            <a:ext cx="185339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Вышивка</a:t>
            </a:r>
            <a:endParaRPr lang="ru-RU" sz="3200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4099" name="Picture 3" descr="C:\Users\GJ\Desktop\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500306"/>
            <a:ext cx="3710375" cy="39923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J\Desktop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500306"/>
            <a:ext cx="4032448" cy="39923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4414" y="1643050"/>
            <a:ext cx="2016899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Орнамент</a:t>
            </a:r>
            <a:endParaRPr lang="ru-RU" sz="3200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0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J\Desktop\1380723090_psihol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39353"/>
            <a:ext cx="3600400" cy="33628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1" name="Picture 3" descr="C:\Users\GJ\Desktop\гадание-476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060848"/>
            <a:ext cx="4450148" cy="42413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928662" y="1500174"/>
            <a:ext cx="2880320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Гадания и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Тренинги </a:t>
            </a:r>
            <a:endParaRPr lang="ru-RU" sz="32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4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J\Desktop\bag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536504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196943" y="1747951"/>
            <a:ext cx="338437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С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вященный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восьмиугольник</a:t>
            </a:r>
            <a:endParaRPr lang="ru-RU" sz="32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6148" name="Picture 4" descr="C:\Users\GJ\Desktop\1310908293_ogledalo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4166" y="3178161"/>
            <a:ext cx="3169929" cy="2852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4613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900" y="1484784"/>
            <a:ext cx="438273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4.Правильные 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многоугольники в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архитектуре</a:t>
            </a:r>
            <a:endParaRPr lang="ru-RU" sz="3200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7171" name="Picture 3" descr="C:\Users\GJ\Desktop\1287661647_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1240" y="1809008"/>
            <a:ext cx="3168352" cy="4768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6" name="Picture 2" descr="C:\Users\GJ\Desktop\48480137_1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900" y="3290383"/>
            <a:ext cx="4382730" cy="3287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4873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J\Desktop\i162_1108_ba_b48de4a3b4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09" y="3195316"/>
            <a:ext cx="4614664" cy="32779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C:\Users\GJ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063" y="1916833"/>
            <a:ext cx="3601003" cy="4569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209173" y="1700808"/>
            <a:ext cx="302433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Архитектура </a:t>
            </a:r>
            <a:r>
              <a:rPr lang="ru-RU" sz="3200" b="1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г.Бологое</a:t>
            </a:r>
            <a:endParaRPr lang="ru-RU" sz="32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000240"/>
            <a:ext cx="7572396" cy="3046988"/>
          </a:xfrm>
          <a:prstGeom prst="rect">
            <a:avLst/>
          </a:prstGeom>
          <a:scene3d>
            <a:camera prst="perspectiveContrastingRightFacing"/>
            <a:lightRig rig="flat" dir="tl">
              <a:rot lat="0" lon="0" rev="6360000"/>
            </a:lightRig>
          </a:scene3d>
          <a:sp3d contourW="19050" prstMaterial="flat">
            <a:bevelT w="63500" h="63500" prst="angle"/>
            <a:contourClr>
              <a:schemeClr val="accent5">
                <a:shade val="25000"/>
                <a:satMod val="18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BatangChe" pitchFamily="49" charset="-127"/>
              </a:rPr>
              <a:t>Спасибо за </a:t>
            </a:r>
            <a:r>
              <a:rPr lang="ru-RU" sz="9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BatangChe" pitchFamily="49" charset="-127"/>
              </a:rPr>
              <a:t>внимание.</a:t>
            </a:r>
            <a:endParaRPr lang="ru-RU" sz="96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9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GJ\Desktop\roskoshnyiy-otel-v-gre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355" y="1124744"/>
            <a:ext cx="3168352" cy="2112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C:\Users\GJ\Desktop\15039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833606" cy="4327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J\Desktop\img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4519"/>
            <a:ext cx="3545974" cy="2477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53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700808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sz="2000" b="1" dirty="0">
                <a:solidFill>
                  <a:srgbClr val="FF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Цель исследовательской работы:</a:t>
            </a:r>
            <a:r>
              <a:rPr lang="ru-RU" sz="2000" dirty="0">
                <a:solidFill>
                  <a:srgbClr val="FF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dirty="0" smtClean="0">
                <a:solidFill>
                  <a:srgbClr val="FF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Практическое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применение многоугольников  в окружающем нас мире.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3356992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Этапы исследовательской работы: </a:t>
            </a:r>
            <a:endParaRPr lang="ru-RU" sz="2000" dirty="0">
              <a:solidFill>
                <a:srgbClr val="FF66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20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·     выбор интересующей темы исследования,</a:t>
            </a:r>
          </a:p>
          <a:p>
            <a:r>
              <a:rPr lang="ru-RU" sz="20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·     обсуждение плана исследования и промежуточных результатов,</a:t>
            </a:r>
          </a:p>
          <a:p>
            <a:r>
              <a:rPr lang="ru-RU" sz="20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·     работа с разными информационными источниками;</a:t>
            </a:r>
          </a:p>
          <a:p>
            <a:r>
              <a:rPr lang="ru-RU" sz="20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·     промежуточные консультации  с учителем,</a:t>
            </a:r>
          </a:p>
          <a:p>
            <a:r>
              <a:rPr lang="ru-RU" sz="20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·     публичное выступление с показом презентационного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xmlns="" val="1384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J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4120852" cy="309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J\Desktop\polygon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857232"/>
            <a:ext cx="2266950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J\Desktop\930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857364"/>
            <a:ext cx="3965042" cy="44317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21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23_html_4367258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76914"/>
            <a:ext cx="5328592" cy="44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442426"/>
            <a:ext cx="5004048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40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1.Правильные многоугольники</a:t>
            </a:r>
            <a:endParaRPr lang="ru-RU" sz="4000" b="1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20111110_fot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784" y="2852936"/>
            <a:ext cx="3001997" cy="29919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09251" y="1288881"/>
            <a:ext cx="3060530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Магический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квадрат</a:t>
            </a:r>
            <a:endParaRPr lang="ru-RU" sz="32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5" name="Picture 3" descr="C:\Users\1\Desktop\puans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751" y="1772816"/>
            <a:ext cx="4694516" cy="1956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860032" y="4581128"/>
            <a:ext cx="3312368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Звездчатые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многоугольники</a:t>
            </a:r>
            <a:endParaRPr lang="ru-RU" sz="3200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1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esktop\400px-Tangram-ma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5911"/>
            <a:ext cx="3041914" cy="45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7" y="1438857"/>
            <a:ext cx="216024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200" b="1" dirty="0" err="1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Танграмм</a:t>
            </a:r>
            <a:endParaRPr lang="ru-RU" sz="3200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3074" name="Picture 2" descr="C:\Users\GJ\Desktop\tangrams-for-teachers-from-walls36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289548" cy="3865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7404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GJ\Desktop\2703837-99c808873ac0a1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3410559" cy="22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0011-027-V-prirode-v-okruzhajuschem-mire-v-bytu-vsjudu-my-vidim-praviln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68302"/>
            <a:ext cx="4322508" cy="31897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85720" y="1736500"/>
            <a:ext cx="3659861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2.Многоугольники 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в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природе</a:t>
            </a:r>
            <a:endParaRPr lang="ru-RU" sz="3200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4100" name="Picture 4" descr="C:\Users\GJ\Desktop\0011-036-V-prirode-v-okruzhajuschem-mire-v-bytu-vsjudu-my-vidim-pravilny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99" y="3645024"/>
            <a:ext cx="3809997" cy="2857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791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71" y="971436"/>
            <a:ext cx="352839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Пчелиные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соты</a:t>
            </a:r>
            <a:endParaRPr lang="ru-RU" sz="3200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6146" name="Picture 2" descr="C:\Users\1\Desktop\honeyc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1633632"/>
            <a:ext cx="3626007" cy="22128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C:\Users\GJ\Desktop\f7c28aac4d3fdc359b6b53fb685036ffbc5f6c1371992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08556"/>
            <a:ext cx="2939526" cy="2755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19371" y="4015138"/>
            <a:ext cx="207300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Снежинка </a:t>
            </a:r>
            <a:endParaRPr lang="ru-RU" sz="3200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0999" y="1784898"/>
            <a:ext cx="3312368" cy="424731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Учитель математики – Николаева И.М.</a:t>
            </a:r>
            <a:endParaRPr lang="ru-RU" dirty="0"/>
          </a:p>
          <a:p>
            <a:r>
              <a:rPr lang="ru-RU" dirty="0"/>
              <a:t>Из всех правильных геометрических фигур только треугольники, квадраты и шестиугольники могут заполнить плоскость, не оставляя пустот, причем правильный шестиугольник покрывает наибольшую площадь. Зимой у нас снега много. Потому природа выбрала шестиугольные снежинки, чтобы занимать меньше места.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0774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276</TotalTime>
  <Words>144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Многоугольники в окружении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Многоугольники в окружении человека</dc:title>
  <dc:creator>1</dc:creator>
  <cp:lastModifiedBy>ученик</cp:lastModifiedBy>
  <cp:revision>27</cp:revision>
  <dcterms:created xsi:type="dcterms:W3CDTF">2015-04-09T16:43:29Z</dcterms:created>
  <dcterms:modified xsi:type="dcterms:W3CDTF">2015-04-15T08:32:07Z</dcterms:modified>
</cp:coreProperties>
</file>