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57" r:id="rId4"/>
    <p:sldId id="258" r:id="rId5"/>
    <p:sldId id="259" r:id="rId6"/>
    <p:sldId id="263" r:id="rId7"/>
    <p:sldId id="264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2526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400600"/>
          </a:xfrm>
        </p:spPr>
        <p:txBody>
          <a:bodyPr>
            <a:normAutofit/>
          </a:bodyPr>
          <a:lstStyle/>
          <a:p>
            <a:r>
              <a:rPr lang="ru-RU" dirty="0" smtClean="0"/>
              <a:t>МУЗЕЙ «ПОМНИМ»  </a:t>
            </a:r>
            <a:br>
              <a:rPr lang="ru-RU" dirty="0" smtClean="0"/>
            </a:br>
            <a:r>
              <a:rPr lang="ru-RU" dirty="0" smtClean="0"/>
              <a:t>МБОУ «Ульяновская СОШ»</a:t>
            </a:r>
            <a:br>
              <a:rPr lang="ru-RU" dirty="0" smtClean="0"/>
            </a:br>
            <a:r>
              <a:rPr lang="ru-RU" dirty="0" smtClean="0"/>
              <a:t>Тверская область </a:t>
            </a:r>
            <a:br>
              <a:rPr lang="ru-RU" dirty="0" smtClean="0"/>
            </a:br>
            <a:r>
              <a:rPr lang="ru-RU" dirty="0" err="1" smtClean="0"/>
              <a:t>Зубцовский</a:t>
            </a:r>
            <a:r>
              <a:rPr lang="ru-RU" dirty="0" smtClean="0"/>
              <a:t> район</a:t>
            </a:r>
            <a:br>
              <a:rPr lang="ru-RU" dirty="0" smtClean="0"/>
            </a:br>
            <a:r>
              <a:rPr lang="ru-RU" dirty="0" smtClean="0"/>
              <a:t>д.Ульяново</a:t>
            </a:r>
            <a:br>
              <a:rPr lang="ru-RU" dirty="0" smtClean="0"/>
            </a:br>
            <a:r>
              <a:rPr lang="ru-RU" dirty="0" smtClean="0"/>
              <a:t>ул.Школьная д.34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Школьный музей «Помним» был создан в 2022 году</a:t>
            </a:r>
            <a:r>
              <a:rPr lang="ru-RU" smtClean="0"/>
              <a:t>. </a:t>
            </a:r>
            <a:br>
              <a:rPr lang="ru-RU" smtClean="0"/>
            </a:br>
            <a:r>
              <a:rPr lang="ru-RU" smtClean="0"/>
              <a:t>Свидетельство №23983</a:t>
            </a:r>
            <a:br>
              <a:rPr lang="ru-RU" smtClean="0"/>
            </a:br>
            <a:r>
              <a:rPr lang="ru-RU" smtClean="0"/>
              <a:t> </a:t>
            </a:r>
            <a:r>
              <a:rPr lang="ru-RU" dirty="0" smtClean="0"/>
              <a:t>Профиль музея: историко-краеведческий.</a:t>
            </a:r>
            <a:br>
              <a:rPr lang="ru-RU" dirty="0" smtClean="0"/>
            </a:br>
            <a:r>
              <a:rPr lang="ru-RU" dirty="0" smtClean="0"/>
              <a:t>Представлены разделы</a:t>
            </a:r>
            <a:br>
              <a:rPr lang="ru-RU" dirty="0" smtClean="0"/>
            </a:br>
            <a:r>
              <a:rPr lang="ru-RU" dirty="0" smtClean="0"/>
              <a:t>«Великая Отечественная война 1941-1945гг»</a:t>
            </a:r>
            <a:br>
              <a:rPr lang="ru-RU" dirty="0" smtClean="0"/>
            </a:br>
            <a:r>
              <a:rPr lang="ru-RU" dirty="0" smtClean="0"/>
              <a:t>«Школьные годы чудесные»</a:t>
            </a:r>
            <a:br>
              <a:rPr lang="ru-RU" dirty="0" smtClean="0"/>
            </a:br>
            <a:r>
              <a:rPr lang="ru-RU" dirty="0" smtClean="0"/>
              <a:t>«Сельский быт»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Раздел «Великая Отечественная война 1941-1945гг»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Светлана\Desktop\школа\МУЗЕЙ\IMG_20230411_105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84076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Раздел «Великая Отечественная война 1941-1945гг»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Светлана\Desktop\школа\МУЗЕЙ\IMG_20230411_104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515966" cy="5112568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340768"/>
            <a:ext cx="1962150" cy="274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814" y="4437112"/>
            <a:ext cx="3811666" cy="189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Раздел «Сельский быт»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836711"/>
            <a:ext cx="3672409" cy="35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3491879" cy="491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Раздел «Сельский быт»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348880"/>
            <a:ext cx="3952875" cy="294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410445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 «Сельский быт»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92557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708920"/>
            <a:ext cx="4324883" cy="348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Раздел «Школьные годы чудесные»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419871" cy="485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268760"/>
            <a:ext cx="13681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789040"/>
            <a:ext cx="14401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700808"/>
            <a:ext cx="3096344" cy="363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</TotalTime>
  <Words>27</Words>
  <Application>Microsoft Office PowerPoint</Application>
  <PresentationFormat>Экран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Апекс</vt:lpstr>
      <vt:lpstr>МУЗЕЙ «ПОМНИМ»   МБОУ «Ульяновская СОШ» Тверская область  Зубцовский район д.Ульяново ул.Школьная д.34  </vt:lpstr>
      <vt:lpstr>       Школьный музей «Помним» был создан в 2022 году.  Свидетельство №23983  Профиль музея: историко-краеведческий. Представлены разделы «Великая Отечественная война 1941-1945гг» «Школьные годы чудесные» «Сельский быт»   </vt:lpstr>
      <vt:lpstr> Раздел «Великая Отечественная война 1941-1945гг»   </vt:lpstr>
      <vt:lpstr>Раздел «Великая Отечественная война 1941-1945гг» </vt:lpstr>
      <vt:lpstr>    Раздел «Сельский быт»     </vt:lpstr>
      <vt:lpstr>Раздел «Сельский быт» </vt:lpstr>
      <vt:lpstr>Раздел «Сельский быт»</vt:lpstr>
      <vt:lpstr>Раздел «Школьные годы чудесные»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«ПОМНИМ»   МБОУ «Ульяновская СОШ» Тверская область  Зубцовский район д.Ульяново ул.Школьная д.34  </dc:title>
  <dc:creator>Светлана</dc:creator>
  <cp:lastModifiedBy>Светлана</cp:lastModifiedBy>
  <cp:revision>32</cp:revision>
  <dcterms:created xsi:type="dcterms:W3CDTF">2024-02-19T17:33:18Z</dcterms:created>
  <dcterms:modified xsi:type="dcterms:W3CDTF">2024-02-28T13:24:36Z</dcterms:modified>
</cp:coreProperties>
</file>