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C902C-5869-4631-A233-7DC2605D7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4B4755B-2CBC-4EEA-B781-7F5950560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0415DB-1352-4C77-A05E-9E83DF6B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A9B4DA-0F89-4F62-A765-708ACCA0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C65179-110E-45E4-86F0-6127EEA5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113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48700-254C-47E7-AEE3-2BA63582C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47822F1-726F-47DB-9436-19FABED69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19DA7B-6904-4EC4-9461-A7CBA375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0001B-D89F-4C53-8786-A3E01ACEE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7BE7A8-1325-4032-A6CD-1DA01826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73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BA903F3-B3E7-447D-86D8-F83447279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00BED8-F23E-44F9-81F2-0051BFB1F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26E11B-A5CA-4878-BC31-FBEE0072E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F07BE0-2582-4F81-87E0-7E128ACA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A9CD8B-36FE-45EF-9AB1-404D6E74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82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DE59E9-6744-4642-8EE6-D6E59084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14B584-3617-4B9A-888D-CCC3E5D57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C08707-80A0-4D35-96C1-433574D30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4321EF-EB1F-40BD-B347-DC44AF9C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EB8CFD-5A16-432D-B86C-2B5007FA7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85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5448-0D6C-47C9-9BEA-EF283B0D2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EB48FA-294C-42B3-9813-76D80D49B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CE2859-4DE1-4ED0-8328-AFE39F99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0DA3C-DBD9-410A-8786-32D6C3FA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C85836-6B03-4CB2-BF80-E9D17B08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61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8B824C-BD19-4A57-B50B-E1EF78E5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D9CD2A-1C32-4722-9FF0-3381695A4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093639-3335-463D-B4D8-14F36CD6D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0C5FA4-4FF8-4BFB-867C-1CA95C22F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81F978-F1A1-470F-91CE-AAF27795F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9DE2884-B818-4E37-9E2F-F1BFFCDC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8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43AD0-1661-4CB0-98D0-B2DE06F87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4EB331-29F4-4FD1-9CCC-511757BA0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0A95A7-41B1-4CFD-A7FF-3403BF51B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753C13B-FD7A-496A-AD79-3BAA30763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C428172-C816-4264-9945-BCEF850E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8649EF3-B15E-48B4-ABD1-9108FEE8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40E7261-9C11-4A9E-A8FF-F04579CD2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8C91647-43CA-4615-9C68-B1D54244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44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49B73-C6FF-4B7B-9F97-6122A59AD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0B5E3B0-BEEC-4A51-B9F7-24B67938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516157-D54A-4E5D-A4FB-1CEAD151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7DD95B-E9B0-4621-98FF-FE9B89F1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3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27E5E0-CE9A-44A6-A35A-01436508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7FAC8E-F5E5-40CA-87FF-FA46DF2AB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61DA44-7FF8-4EB8-8FDC-8785EAC4C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8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5766C-F3F0-4DAF-BE8F-ABA63094E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308FDA-D449-424F-A647-FF8C4F3C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ED64AD-8632-4718-BCFB-AB2DBE4D9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03A54F-6770-4843-8F86-0D2A92A1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E6E8114-68C8-49B6-828D-2A5651101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BD3E35-C03B-4BFD-A26E-03015F628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5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27C51-5CDA-4EF7-A896-DC3C90C9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09D6776-24D7-4C38-B531-84DE09DBD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E58955-8353-4EFF-9CCF-3B4060700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DB42E7-FEEA-44B0-84B1-35D34121C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6988B7-B651-41B5-9CBE-E456E342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B11A16-1752-43A6-BDAF-A9598D3D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2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6694E-56D7-40EC-8CCB-9AB4FD209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500315-DEFF-4B37-8FCB-398B5F08B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5F6D90-59F0-4A7D-A253-FE9C18D3C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63D2F-8242-4E87-B129-D57527560F6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7F54D-1091-48A1-B0A0-41B53777C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E6A4AD-A060-4C94-9509-1FE165C01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6B2A8-00F7-4154-BE11-17088C3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77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nac.gov.ru/urovni-terroristicheskoy-opasnosti.html" TargetMode="External"/><Relationship Id="rId3" Type="http://schemas.openxmlformats.org/officeDocument/2006/relationships/hyperlink" Target="https://ncpti.su/materialy/metodichki" TargetMode="External"/><Relationship Id="rId7" Type="http://schemas.openxmlformats.org/officeDocument/2006/relationships/hyperlink" Target="http://nac.gov.ru/hronika-sobytiy.html" TargetMode="External"/><Relationship Id="rId2" Type="http://schemas.openxmlformats.org/officeDocument/2006/relationships/hyperlink" Target="http://nac.gov.ru/terrorizmu-net.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ncpti.su/materialy/videomaterialy" TargetMode="External"/><Relationship Id="rId5" Type="http://schemas.openxmlformats.org/officeDocument/2006/relationships/hyperlink" Target="http://nac.gov.ru/antiterrorizm-detyam.html" TargetMode="External"/><Relationship Id="rId4" Type="http://schemas.openxmlformats.org/officeDocument/2006/relationships/hyperlink" Target="http://nac.gov.ru/uchebno-metodicheskie-materialy.html" TargetMode="External"/><Relationship Id="rId9" Type="http://schemas.openxmlformats.org/officeDocument/2006/relationships/hyperlink" Target="http://nac.gov.ru/rekomendacii-po-pravilam-lichnoy-bezopasnost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34AF2-0C43-486F-900F-CB75257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ТЕРРОРИЗМУ –НЕТ!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2F3A49-3FB9-4D11-8C87-501605EFF8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1.	</a:t>
            </a:r>
            <a:r>
              <a:rPr lang="ru-RU" b="1" dirty="0"/>
              <a:t>Терроризму -нет</a:t>
            </a:r>
          </a:p>
          <a:p>
            <a:r>
              <a:rPr lang="ru-RU" dirty="0">
                <a:hlinkClick r:id="rId2"/>
              </a:rPr>
              <a:t>http://nac.gov.ru/terrorizmu-net.html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	</a:t>
            </a:r>
            <a:r>
              <a:rPr lang="ru-RU" b="1" dirty="0"/>
              <a:t>Методические разработки</a:t>
            </a:r>
          </a:p>
          <a:p>
            <a:r>
              <a:rPr lang="ru-RU" dirty="0">
                <a:hlinkClick r:id="rId3"/>
              </a:rPr>
              <a:t>https://ncpti.su/materialy/metodichki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3.	</a:t>
            </a:r>
            <a:r>
              <a:rPr lang="ru-RU" b="1" dirty="0"/>
              <a:t>Учебно-методические материалы</a:t>
            </a:r>
          </a:p>
          <a:p>
            <a:r>
              <a:rPr lang="ru-RU" dirty="0">
                <a:hlinkClick r:id="rId4"/>
              </a:rPr>
              <a:t>http://nac.gov.ru/uchebno-metodicheskie-materialy.html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4.	</a:t>
            </a:r>
            <a:r>
              <a:rPr lang="ru-RU" b="1" dirty="0"/>
              <a:t>Антитеррор -детям</a:t>
            </a:r>
          </a:p>
          <a:p>
            <a:r>
              <a:rPr lang="ru-RU" dirty="0">
                <a:hlinkClick r:id="rId5"/>
              </a:rPr>
              <a:t>http://nac.gov.ru/antiterrorizm-detyam.html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CA67592-783C-4F2D-89A9-09F22FF198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5. 	</a:t>
            </a:r>
            <a:r>
              <a:rPr lang="ru-RU" b="1" dirty="0"/>
              <a:t>Видеоролики</a:t>
            </a:r>
          </a:p>
          <a:p>
            <a:r>
              <a:rPr lang="ru-RU" dirty="0">
                <a:hlinkClick r:id="rId6"/>
              </a:rPr>
              <a:t>https://ncpti.su/materialy/videomaterialy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6. 	</a:t>
            </a:r>
            <a:r>
              <a:rPr lang="ru-RU" b="1" dirty="0"/>
              <a:t>Хроника событий</a:t>
            </a:r>
          </a:p>
          <a:p>
            <a:r>
              <a:rPr lang="ru-RU" dirty="0">
                <a:hlinkClick r:id="rId7"/>
              </a:rPr>
              <a:t>http://nac.gov.ru/hronika-sobytiy.html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7. 	</a:t>
            </a:r>
            <a:r>
              <a:rPr lang="ru-RU" b="1" dirty="0"/>
              <a:t>Уровни террористической опасности</a:t>
            </a:r>
          </a:p>
          <a:p>
            <a:r>
              <a:rPr lang="ru-RU" dirty="0">
                <a:hlinkClick r:id="rId8"/>
              </a:rPr>
              <a:t>http://nac.gov.ru/urovni-terroristicheskoy-opasnosti.html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8.	</a:t>
            </a:r>
            <a:r>
              <a:rPr lang="ru-RU" b="1" dirty="0"/>
              <a:t>Рекомендации по правилам личной безопасности</a:t>
            </a:r>
          </a:p>
          <a:p>
            <a:r>
              <a:rPr lang="ru-RU" dirty="0">
                <a:hlinkClick r:id="rId9"/>
              </a:rPr>
              <a:t>http://nac.gov.ru/rekomendacii-po-pravilam-lichnoy-bezopasnosti.html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3216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133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ТЕРРОРИЗМУ –НЕТ!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ТЕРРОРИЗМУ –НЕТ!</dc:title>
  <dc:creator>Soft-Land</dc:creator>
  <cp:lastModifiedBy>Soft-Land</cp:lastModifiedBy>
  <cp:revision>2</cp:revision>
  <dcterms:created xsi:type="dcterms:W3CDTF">2024-11-27T13:19:40Z</dcterms:created>
  <dcterms:modified xsi:type="dcterms:W3CDTF">2024-11-27T13:27:31Z</dcterms:modified>
</cp:coreProperties>
</file>