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438859-8F96-470C-8C16-20E8DF9998E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1B7736-CC01-4165-9EEF-DC37409363B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692696"/>
            <a:ext cx="7772400" cy="2549841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Моя </a:t>
            </a:r>
            <a:r>
              <a:rPr lang="ru-RU" dirty="0" smtClean="0"/>
              <a:t>медаль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4 класса</a:t>
            </a:r>
          </a:p>
          <a:p>
            <a:r>
              <a:rPr lang="ru-RU" dirty="0" smtClean="0"/>
              <a:t>МБОУ «Ульяновская  СОШ»</a:t>
            </a:r>
          </a:p>
          <a:p>
            <a:r>
              <a:rPr lang="ru-RU" dirty="0" smtClean="0"/>
              <a:t>Учитель Романова В.В.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82306"/>
            <a:ext cx="889248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Медаль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– это награда за успехи. История спортивной медали начинается вместе с олимпийскими играми. Сегодня спортивные медали представляют собой особый вид наградных знаков.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Медалью — называют миниатюрный рельеф на плоскости окружностей.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Лицевая сторона – главная, называется – аверсом. Обратная сторона — реверсом.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Медаль как форма награды ,сегодня является наиболее привычной и долговечной.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Спортсмены ,пожалуй единственные люди во всем мире, которые могут похвастаться наибольшим числом различных наград.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Общие традиции вручать победителям соревнований медали 3-х видов :бронзовую ,серебряную , золотую .Жизнь учеников нашей школы очень спортивная.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Раз в году каждый класс представляет свои спортивные достижения. В течении года в школе проводиться множество различных соревнований для которых готовят грамоты разработанных самостоятельно. Ими поощряются лучшие. Много проводится различных соревнований ,есть свои обычаи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традиции 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Грамота это хорошо , а медаль будет интересно и приятно не только увидеть, но и почувствовать её тепло на груди.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372169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Самый большой праздник который мы ждем – это лыжные гонки, которые пройдут в  первый раз . Соревнования проходят впервые и мы решили изготовить награды своими руками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 этой целью мы пошли в магазин, нами было просмотрено множество материалов, мы советовались ,пробовали, разработали эскизы. Узнали и сделали пробные образцы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проволока и дерево, чеканка, тесто ,пластилин.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 конечном итоге участники проекта решили что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чеканка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 и бумага самый подходящий материал.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распределили обязанности и дружно взялись за работу</a:t>
            </a:r>
            <a:endParaRPr lang="ru-RU" dirty="0"/>
          </a:p>
        </p:txBody>
      </p:sp>
      <p:pic>
        <p:nvPicPr>
          <p:cNvPr id="16386" name="Picture 2" descr="C:\Users\0000\Desktop\проект\DSC05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рисовал свою медаль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0000\Desktop\проект\DSC053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0000\Desktop\проект\DSC053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1772816"/>
            <a:ext cx="4041775" cy="45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Мальчики делали чеканку</a:t>
            </a:r>
            <a:endParaRPr lang="ru-RU" dirty="0"/>
          </a:p>
        </p:txBody>
      </p:sp>
      <p:pic>
        <p:nvPicPr>
          <p:cNvPr id="2050" name="Picture 2" descr="C:\Users\0000\Desktop\проект\DSC05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0000\Desktop\проект\DSC05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Девочки делали медали из бумаги</a:t>
            </a:r>
            <a:endParaRPr lang="ru-RU" dirty="0"/>
          </a:p>
        </p:txBody>
      </p:sp>
      <p:pic>
        <p:nvPicPr>
          <p:cNvPr id="3074" name="Picture 2" descr="C:\Users\0000\Desktop\проект\DSC05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0000\Desktop\проект\DSC05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Всем было интересно увидеть результат своей роботы</a:t>
            </a:r>
            <a:endParaRPr lang="ru-RU" dirty="0"/>
          </a:p>
        </p:txBody>
      </p:sp>
      <p:pic>
        <p:nvPicPr>
          <p:cNvPr id="4098" name="Picture 2" descr="C:\Users\0000\Desktop\проект\DSC05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1682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0" dirty="0" smtClean="0"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Медаль-это память,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А хорошая медаль-это хорошая память!</a:t>
            </a:r>
            <a:endParaRPr lang="ru-RU" sz="3200" b="0" dirty="0" smtClean="0"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146" name="Picture 2" descr="C:\Users\0000\Desktop\проект\DSC05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287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Проект Моя медаль</vt:lpstr>
      <vt:lpstr>Слайд 2</vt:lpstr>
      <vt:lpstr>Слайд 3</vt:lpstr>
      <vt:lpstr>Мы распределили обязанности и дружно взялись за работу</vt:lpstr>
      <vt:lpstr>Каждый рисовал свою медаль</vt:lpstr>
      <vt:lpstr>Мальчики делали чеканку</vt:lpstr>
      <vt:lpstr>Девочки делали медали из бумаги</vt:lpstr>
      <vt:lpstr>Всем было интересно увидеть результат своей роботы</vt:lpstr>
      <vt:lpstr>Медаль-это память, А хорошая медаль-это хорошая память!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медаль</dc:title>
  <dc:creator>0000</dc:creator>
  <cp:lastModifiedBy>0000</cp:lastModifiedBy>
  <cp:revision>9</cp:revision>
  <dcterms:created xsi:type="dcterms:W3CDTF">2016-02-11T07:21:28Z</dcterms:created>
  <dcterms:modified xsi:type="dcterms:W3CDTF">2016-02-16T10:24:08Z</dcterms:modified>
</cp:coreProperties>
</file>