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Тема: Человек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Логопедическое занятие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6237312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Учитель-логопед </a:t>
            </a:r>
          </a:p>
          <a:p>
            <a:r>
              <a:rPr lang="ru-RU" sz="1600" dirty="0" smtClean="0"/>
              <a:t>Дмитриева О.М.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64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607073" cy="6048672"/>
          </a:xfrm>
          <a:prstGeom prst="rect">
            <a:avLst/>
          </a:prstGeom>
        </p:spPr>
      </p:pic>
      <p:pic>
        <p:nvPicPr>
          <p:cNvPr id="3" name="8_с 36 сек_Раз ладошка, два ладошка - Обрезка_(Aler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8" y="595868"/>
            <a:ext cx="2428875" cy="1876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75" y="2462675"/>
            <a:ext cx="4017070" cy="2679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15" y="3429000"/>
            <a:ext cx="2750630" cy="302267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132275" y="692696"/>
            <a:ext cx="423501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788024" y="2420888"/>
            <a:ext cx="36004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17838" y="6021288"/>
            <a:ext cx="540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Произносим мы слова: лоб, затылок, голова.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0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1914525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79609"/>
            <a:ext cx="3744416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01008"/>
            <a:ext cx="3898580" cy="2696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61" y="3481526"/>
            <a:ext cx="3102310" cy="232373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27584" y="1484784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396002">
            <a:off x="4669280" y="1636085"/>
            <a:ext cx="5760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376914">
            <a:off x="6412220" y="1298601"/>
            <a:ext cx="308316" cy="684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44475" y="3789040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299916">
            <a:off x="7452320" y="3334172"/>
            <a:ext cx="288032" cy="814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35896" y="6052646"/>
            <a:ext cx="352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Голень, плечи, пальцы, ногти,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1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943748" cy="29032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2708920"/>
            <a:ext cx="3943748" cy="59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10273"/>
            <a:ext cx="3043804" cy="3996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3" y="3038237"/>
            <a:ext cx="4406775" cy="32307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9513" y="6021288"/>
            <a:ext cx="4534535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Кулаки, ладони, локти.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2638425" cy="1733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3979647" cy="29026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952" y="2996952"/>
            <a:ext cx="42484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3885757" cy="291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48980"/>
            <a:ext cx="4132357" cy="2744143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827584" y="3717032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264188" y="4617132"/>
            <a:ext cx="10327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832604">
            <a:off x="7798532" y="4733575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31640" y="6165304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Глаз, живот, колени, пятки,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5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0124"/>
            <a:ext cx="3705310" cy="246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68960"/>
            <a:ext cx="6012160" cy="33818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3624" y="3068960"/>
            <a:ext cx="3006080" cy="338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04864"/>
            <a:ext cx="4571999" cy="2429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6081468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Ухо, скулы и лопатки!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1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34" y="0"/>
            <a:ext cx="4794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23" y="692696"/>
            <a:ext cx="291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Части тела изучали,</a:t>
            </a:r>
          </a:p>
          <a:p>
            <a:r>
              <a:rPr lang="ru-RU" dirty="0" smtClean="0"/>
              <a:t>Части тела мы назвали!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6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7" y="764704"/>
            <a:ext cx="7997887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7" y="238336"/>
            <a:ext cx="6381328" cy="6381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682"/>
            <a:ext cx="7752860" cy="5814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2492"/>
            <a:ext cx="7959384" cy="5961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2912"/>
            <a:ext cx="4536504" cy="6190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7" y="945446"/>
            <a:ext cx="7941075" cy="4931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8" y="462492"/>
            <a:ext cx="8064898" cy="6040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46318"/>
            <a:ext cx="8354654" cy="5189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1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638"/>
            <a:ext cx="9144000" cy="53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6"/>
            <a:ext cx="2750630" cy="3022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7602"/>
            <a:ext cx="4097646" cy="2733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508518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затылок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5085184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голова</a:t>
            </a:r>
            <a:endParaRPr lang="ru-RU" dirty="0"/>
          </a:p>
        </p:txBody>
      </p:sp>
      <p:pic>
        <p:nvPicPr>
          <p:cNvPr id="7" name="1_Винни Пу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8680"/>
            <a:ext cx="609600" cy="609600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1509192" y="2711291"/>
            <a:ext cx="140662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4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7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31" y="889831"/>
            <a:ext cx="7344816" cy="5510538"/>
          </a:xfrm>
          <a:prstGeom prst="rect">
            <a:avLst/>
          </a:prstGeom>
        </p:spPr>
      </p:pic>
      <p:pic>
        <p:nvPicPr>
          <p:cNvPr id="4" name="2_Владимир Высоцкий - Утренняя зарядка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326" y="116632"/>
            <a:ext cx="59283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736304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87687"/>
            <a:ext cx="3060340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64704"/>
            <a:ext cx="2750630" cy="3022670"/>
          </a:xfrm>
          <a:prstGeom prst="rect">
            <a:avLst/>
          </a:prstGeom>
        </p:spPr>
      </p:pic>
      <p:pic>
        <p:nvPicPr>
          <p:cNvPr id="7" name="3_Кристина Орбакайте - Губки бантиком_(Aler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91346"/>
            <a:ext cx="6541649" cy="3709861"/>
          </a:xfrm>
          <a:prstGeom prst="rect">
            <a:avLst/>
          </a:prstGeom>
        </p:spPr>
      </p:pic>
      <p:pic>
        <p:nvPicPr>
          <p:cNvPr id="3" name="4_Ирина Муравьева - ах, глаза у Синеглазки_(Aler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2750630" cy="3022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42" y="1556792"/>
            <a:ext cx="4280580" cy="4869160"/>
          </a:xfrm>
          <a:prstGeom prst="rect">
            <a:avLst/>
          </a:prstGeom>
        </p:spPr>
      </p:pic>
      <p:pic>
        <p:nvPicPr>
          <p:cNvPr id="4" name="5_ДЕТСКАЯ ПЕСЕНКА - ДЕТСКАЯ ПЕСЕНКА -- ПОЧЕМУ НА ГОЛОВЕ НЕ РАСТУТ ЦВЕТОЧКИ_(Aler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560839" cy="3780420"/>
          </a:xfrm>
          <a:prstGeom prst="rect">
            <a:avLst/>
          </a:prstGeom>
        </p:spPr>
      </p:pic>
      <p:pic>
        <p:nvPicPr>
          <p:cNvPr id="4" name="6_с 38 сек_beskozyrka_bel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3952040" cy="2961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15" y="1268760"/>
            <a:ext cx="4238660" cy="5184576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6804248" y="3212976"/>
            <a:ext cx="432048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7_а мне любое море по колено - а мне любые горы по плечу_(Aler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127</TotalTime>
  <Words>58</Words>
  <Application>Microsoft Office PowerPoint</Application>
  <PresentationFormat>Экран (4:3)</PresentationFormat>
  <Paragraphs>13</Paragraphs>
  <Slides>17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Тема: Человек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Человек</dc:title>
  <dc:creator>Ольга</dc:creator>
  <cp:lastModifiedBy>Ольга</cp:lastModifiedBy>
  <cp:revision>23</cp:revision>
  <dcterms:created xsi:type="dcterms:W3CDTF">2022-03-27T08:34:01Z</dcterms:created>
  <dcterms:modified xsi:type="dcterms:W3CDTF">2022-04-16T11:03:50Z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