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58" r:id="rId8"/>
    <p:sldId id="263" r:id="rId9"/>
    <p:sldId id="264" r:id="rId10"/>
    <p:sldId id="266" r:id="rId11"/>
    <p:sldId id="265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8/23/2022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0" y="5562600"/>
            <a:ext cx="4495800" cy="990600"/>
          </a:xfrm>
        </p:spPr>
        <p:txBody>
          <a:bodyPr/>
          <a:lstStyle/>
          <a:p>
            <a:r>
              <a:rPr lang="ru-RU" dirty="0" smtClean="0"/>
              <a:t>Устинова А.В. </a:t>
            </a:r>
          </a:p>
          <a:p>
            <a:r>
              <a:rPr lang="ru-RU" dirty="0" smtClean="0"/>
              <a:t>2021.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209799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Моя Карелия</a:t>
            </a:r>
            <a:endParaRPr lang="ru-RU" sz="6600" dirty="0"/>
          </a:p>
        </p:txBody>
      </p:sp>
      <p:pic>
        <p:nvPicPr>
          <p:cNvPr id="7170" name="Picture 2" descr="Тур А в Карелии - белые ночи 2021 - Заброниров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3924300" cy="2743200"/>
          </a:xfrm>
          <a:prstGeom prst="rect">
            <a:avLst/>
          </a:prstGeom>
          <a:noFill/>
        </p:spPr>
      </p:pic>
      <p:sp>
        <p:nvSpPr>
          <p:cNvPr id="7172" name="AutoShape 4" descr="Карелия. Просто пейзажи.: muph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Карелия. Просто пейзажи.: muph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Карельский пейзаж. | Пикаб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7000"/>
            <a:ext cx="4267462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Старый Петрозаводск 1703.</a:t>
            </a:r>
            <a:endParaRPr lang="ru-RU" dirty="0"/>
          </a:p>
        </p:txBody>
      </p:sp>
      <p:sp>
        <p:nvSpPr>
          <p:cNvPr id="22530" name="AutoShape 2" descr="Карельский край / История Петрозаводска / Основание Петровского зав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Карельский край / История Петрозаводска / Основание Петровского зав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4503145" cy="3114676"/>
          </a:xfrm>
          <a:prstGeom prst="rect">
            <a:avLst/>
          </a:prstGeom>
          <a:noFill/>
        </p:spPr>
      </p:pic>
      <p:pic>
        <p:nvPicPr>
          <p:cNvPr id="22534" name="Picture 6" descr="Карелия - Русский Север. Энциклопедия Карелии. Исторический экскурс.  Петрозаводск глазами путешественников и туристов конца 19 - начала 20 в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95400"/>
            <a:ext cx="48768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Красная книга</a:t>
            </a:r>
            <a:endParaRPr lang="ru-RU" dirty="0"/>
          </a:p>
        </p:txBody>
      </p:sp>
      <p:pic>
        <p:nvPicPr>
          <p:cNvPr id="23554" name="Picture 2" descr="Какие животные Карелии занесены в Красную книгу - Лумиива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422316" cy="2286000"/>
          </a:xfrm>
          <a:prstGeom prst="rect">
            <a:avLst/>
          </a:prstGeom>
          <a:noFill/>
        </p:spPr>
      </p:pic>
      <p:sp>
        <p:nvSpPr>
          <p:cNvPr id="23556" name="AutoShape 4" descr="Красная книга Карел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Красная книга Карел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3359696" cy="2320290"/>
          </a:xfrm>
          <a:prstGeom prst="rect">
            <a:avLst/>
          </a:prstGeom>
          <a:noFill/>
        </p:spPr>
      </p:pic>
      <p:pic>
        <p:nvPicPr>
          <p:cNvPr id="23560" name="Picture 8" descr="Животный мир Красной Книги России. | Педагогическое интернет-сообщество  УчПортфолио.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38600"/>
            <a:ext cx="3429000" cy="2204357"/>
          </a:xfrm>
          <a:prstGeom prst="rect">
            <a:avLst/>
          </a:prstGeom>
          <a:noFill/>
        </p:spPr>
      </p:pic>
      <p:pic>
        <p:nvPicPr>
          <p:cNvPr id="23562" name="Picture 10" descr="http://regiskype.at.ua/ - Кольчатая нерп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14800"/>
            <a:ext cx="3317939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Венерин башмачок. Растение из Красной книги Карел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29000"/>
            <a:ext cx="2689740" cy="3124200"/>
          </a:xfrm>
          <a:prstGeom prst="rect">
            <a:avLst/>
          </a:prstGeom>
          <a:noFill/>
        </p:spPr>
      </p:pic>
      <p:pic>
        <p:nvPicPr>
          <p:cNvPr id="24580" name="Picture 4" descr="Прострел весенний и другие исчезающие растения. Карелия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228600"/>
            <a:ext cx="3962400" cy="2970871"/>
          </a:xfrm>
          <a:prstGeom prst="rect">
            <a:avLst/>
          </a:prstGeom>
          <a:noFill/>
        </p:spPr>
      </p:pic>
      <p:pic>
        <p:nvPicPr>
          <p:cNvPr id="24582" name="Picture 6" descr="Цветок Купавка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505200"/>
            <a:ext cx="3048000" cy="3048001"/>
          </a:xfrm>
          <a:prstGeom prst="rect">
            <a:avLst/>
          </a:prstGeom>
          <a:noFill/>
        </p:spPr>
      </p:pic>
      <p:pic>
        <p:nvPicPr>
          <p:cNvPr id="24584" name="Picture 8" descr="Моя бабушка и канволярия маялис | iDiot Dai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28600"/>
            <a:ext cx="4451505" cy="296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Писатели Карелии</a:t>
            </a:r>
            <a:endParaRPr lang="ru-RU" dirty="0"/>
          </a:p>
        </p:txBody>
      </p:sp>
      <p:sp>
        <p:nvSpPr>
          <p:cNvPr id="25602" name="AutoShape 2" descr="Коренные народы Карелии: Архив Новинки книгоизд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Коренные народы Карелии: Архив Новинки книгоизд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60957"/>
            <a:ext cx="3105150" cy="4876801"/>
          </a:xfrm>
          <a:prstGeom prst="rect">
            <a:avLst/>
          </a:prstGeom>
          <a:noFill/>
        </p:spPr>
      </p:pic>
      <p:pic>
        <p:nvPicPr>
          <p:cNvPr id="25606" name="Picture 6" descr="Потиевский, Виктор Александрович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60957"/>
            <a:ext cx="4191000" cy="480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1143000"/>
          </a:xfrm>
        </p:spPr>
        <p:txBody>
          <a:bodyPr/>
          <a:lstStyle/>
          <a:p>
            <a:r>
              <a:rPr lang="ru-RU" dirty="0" smtClean="0"/>
              <a:t>Гудков Виктор</a:t>
            </a:r>
            <a:endParaRPr lang="ru-RU" dirty="0"/>
          </a:p>
        </p:txBody>
      </p:sp>
      <p:pic>
        <p:nvPicPr>
          <p:cNvPr id="27652" name="Picture 4" descr="https://r1.nubex.ru/s137281-917/f1588_a7/gudkov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3333750" cy="5715000"/>
          </a:xfrm>
          <a:prstGeom prst="rect">
            <a:avLst/>
          </a:prstGeom>
          <a:noFill/>
        </p:spPr>
      </p:pic>
      <p:pic>
        <p:nvPicPr>
          <p:cNvPr id="27654" name="Picture 6" descr="Национальный ансамбль &quot;Кантеле&quot; - АРТ-ТРЕВЕ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3909420" cy="2619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26626" name="Picture 2" descr="Путешествия по России: Карелия 37 фотографий и 22 причины посетить  республику — Российско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660668" cy="4427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4267200"/>
            <a:ext cx="5105400" cy="1858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33600" cy="4221162"/>
          </a:xfrm>
        </p:spPr>
        <p:txBody>
          <a:bodyPr/>
          <a:lstStyle/>
          <a:p>
            <a:r>
              <a:rPr lang="ru-RU" dirty="0" smtClean="0"/>
              <a:t>Валаам</a:t>
            </a:r>
            <a:endParaRPr lang="ru-RU" dirty="0"/>
          </a:p>
        </p:txBody>
      </p:sp>
      <p:sp>
        <p:nvSpPr>
          <p:cNvPr id="4098" name="AutoShape 2" descr="Остров Валаам в Карел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Остров Валаам в Каре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"/>
            <a:ext cx="6225805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Кижи</a:t>
            </a:r>
            <a:endParaRPr lang="ru-RU" dirty="0"/>
          </a:p>
        </p:txBody>
      </p:sp>
      <p:sp>
        <p:nvSpPr>
          <p:cNvPr id="6146" name="AutoShape 2" descr="Карелия: отдых, рыбалка, достопримечательност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Карелия: отдых, рыбалка, достопримечательност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2438400" cy="5486400"/>
          </a:xfrm>
        </p:spPr>
        <p:txBody>
          <a:bodyPr/>
          <a:lstStyle/>
          <a:p>
            <a:r>
              <a:rPr lang="ru-RU" dirty="0" smtClean="0"/>
              <a:t>Соловки</a:t>
            </a:r>
            <a:endParaRPr lang="ru-RU" dirty="0"/>
          </a:p>
        </p:txBody>
      </p:sp>
      <p:pic>
        <p:nvPicPr>
          <p:cNvPr id="3074" name="Picture 2" descr="Поездка на Солов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6194255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Ладога и </a:t>
            </a:r>
            <a:r>
              <a:rPr lang="ru-RU" dirty="0" err="1" smtClean="0"/>
              <a:t>Онего</a:t>
            </a:r>
            <a:endParaRPr lang="ru-RU" dirty="0"/>
          </a:p>
        </p:txBody>
      </p:sp>
      <p:pic>
        <p:nvPicPr>
          <p:cNvPr id="2050" name="Picture 2" descr="Онежское озеро | Достопримечательности Каре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0" y="3581400"/>
            <a:ext cx="5188356" cy="3124200"/>
          </a:xfrm>
          <a:prstGeom prst="rect">
            <a:avLst/>
          </a:prstGeom>
          <a:noFill/>
        </p:spPr>
      </p:pic>
      <p:pic>
        <p:nvPicPr>
          <p:cNvPr id="2052" name="Picture 4" descr="Достопримечательности Карелии — ТОП 10 мест республ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4495800" cy="3107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Реки:Выг</a:t>
            </a:r>
            <a:r>
              <a:rPr lang="ru-RU" dirty="0" smtClean="0"/>
              <a:t>, </a:t>
            </a:r>
            <a:r>
              <a:rPr lang="ru-RU" dirty="0" err="1" smtClean="0"/>
              <a:t>Водла</a:t>
            </a:r>
            <a:r>
              <a:rPr lang="ru-RU" dirty="0" smtClean="0"/>
              <a:t> ,Суна</a:t>
            </a:r>
            <a:r>
              <a:rPr lang="ru-RU" dirty="0" smtClean="0"/>
              <a:t>, Шуя</a:t>
            </a:r>
            <a:endParaRPr lang="ru-RU" dirty="0"/>
          </a:p>
        </p:txBody>
      </p:sp>
      <p:pic>
        <p:nvPicPr>
          <p:cNvPr id="1026" name="Picture 2" descr="Крупнейшие реки Каре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97" y="990600"/>
            <a:ext cx="3891203" cy="2412206"/>
          </a:xfrm>
          <a:prstGeom prst="rect">
            <a:avLst/>
          </a:prstGeom>
          <a:noFill/>
        </p:spPr>
      </p:pic>
      <p:pic>
        <p:nvPicPr>
          <p:cNvPr id="1028" name="Picture 4" descr="РЕКА ВОДЛА – Вологодское отделение Р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0"/>
            <a:ext cx="4191000" cy="2597150"/>
          </a:xfrm>
          <a:prstGeom prst="rect">
            <a:avLst/>
          </a:prstGeom>
          <a:noFill/>
        </p:spPr>
      </p:pic>
      <p:pic>
        <p:nvPicPr>
          <p:cNvPr id="1030" name="Picture 6" descr="Река Шуя Карелия (59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399"/>
            <a:ext cx="3973689" cy="2723505"/>
          </a:xfrm>
          <a:prstGeom prst="rect">
            <a:avLst/>
          </a:prstGeom>
          <a:noFill/>
        </p:spPr>
      </p:pic>
      <p:pic>
        <p:nvPicPr>
          <p:cNvPr id="1032" name="Picture 8" descr="Красивое близко! Самые живописные места для автотуризма на Северо-Западе -  КОЛЕСА.ру – автомобильный журна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81400"/>
            <a:ext cx="4467534" cy="2727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Кивач</a:t>
            </a:r>
            <a:endParaRPr lang="ru-RU" dirty="0"/>
          </a:p>
        </p:txBody>
      </p:sp>
      <p:pic>
        <p:nvPicPr>
          <p:cNvPr id="5122" name="Picture 2" descr="Достопримечательности Карелии - полный список, что посмотреть, как  добраться - Планета Дор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543800" cy="503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2192" y="609600"/>
            <a:ext cx="4310807" cy="990600"/>
          </a:xfrm>
        </p:spPr>
        <p:txBody>
          <a:bodyPr/>
          <a:lstStyle/>
          <a:p>
            <a:r>
              <a:rPr lang="ru-RU" dirty="0" smtClean="0"/>
              <a:t>Белое море</a:t>
            </a:r>
            <a:endParaRPr lang="ru-RU" dirty="0"/>
          </a:p>
        </p:txBody>
      </p:sp>
      <p:pic>
        <p:nvPicPr>
          <p:cNvPr id="21506" name="Picture 2" descr="Дачники Карелии могут помочь спасти Балтийское море - &quot;Республи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4069233" cy="3047999"/>
          </a:xfrm>
          <a:prstGeom prst="rect">
            <a:avLst/>
          </a:prstGeom>
          <a:noFill/>
        </p:spPr>
      </p:pic>
      <p:pic>
        <p:nvPicPr>
          <p:cNvPr id="21508" name="Picture 4" descr="Мосеев И.И. К вопросу о происхождении названия Белое мо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4038600" cy="3048000"/>
          </a:xfrm>
          <a:prstGeom prst="rect">
            <a:avLst/>
          </a:prstGeom>
          <a:noFill/>
        </p:spPr>
      </p:pic>
      <p:pic>
        <p:nvPicPr>
          <p:cNvPr id="21510" name="Picture 6" descr="Достопримечательности Карелии: края озер и лес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193" y="2362200"/>
            <a:ext cx="4557913" cy="4313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ru-RU" dirty="0" smtClean="0"/>
              <a:t>Петроглифы</a:t>
            </a:r>
            <a:endParaRPr lang="ru-RU" dirty="0"/>
          </a:p>
        </p:txBody>
      </p:sp>
      <p:pic>
        <p:nvPicPr>
          <p:cNvPr id="20482" name="Picture 2" descr="Петроглифы Карелии: наскальные ансамб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427" y="1442050"/>
            <a:ext cx="2615311" cy="2160015"/>
          </a:xfrm>
          <a:prstGeom prst="rect">
            <a:avLst/>
          </a:prstGeom>
          <a:noFill/>
        </p:spPr>
      </p:pic>
      <p:pic>
        <p:nvPicPr>
          <p:cNvPr id="20484" name="Picture 4" descr="Беломорские петроглифы / Беломорск / agentik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427" y="3701724"/>
            <a:ext cx="2719928" cy="2037322"/>
          </a:xfrm>
          <a:prstGeom prst="rect">
            <a:avLst/>
          </a:prstGeom>
          <a:noFill/>
        </p:spPr>
      </p:pic>
      <p:pic>
        <p:nvPicPr>
          <p:cNvPr id="20486" name="Picture 6" descr="Бесов Нос: аномальные зоны Карелии | 7 Фактов про Карели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327" y="1451230"/>
            <a:ext cx="5943600" cy="431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</TotalTime>
  <Words>36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Моя Карелия</vt:lpstr>
      <vt:lpstr>Валаам</vt:lpstr>
      <vt:lpstr>Кижи</vt:lpstr>
      <vt:lpstr>Соловки</vt:lpstr>
      <vt:lpstr>Ладога и Онего</vt:lpstr>
      <vt:lpstr>Реки:Выг, Водла ,Суна, Шуя</vt:lpstr>
      <vt:lpstr>Кивач</vt:lpstr>
      <vt:lpstr>Белое море</vt:lpstr>
      <vt:lpstr>Петроглифы</vt:lpstr>
      <vt:lpstr>Старый Петрозаводск 1703.</vt:lpstr>
      <vt:lpstr>Красная книга</vt:lpstr>
      <vt:lpstr>Презентация PowerPoint</vt:lpstr>
      <vt:lpstr>Писатели Карелии</vt:lpstr>
      <vt:lpstr>Гудков Виктор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Карелия</dc:title>
  <dc:creator>user</dc:creator>
  <cp:lastModifiedBy>RePack by Diakov</cp:lastModifiedBy>
  <cp:revision>10</cp:revision>
  <dcterms:created xsi:type="dcterms:W3CDTF">2021-05-21T12:22:15Z</dcterms:created>
  <dcterms:modified xsi:type="dcterms:W3CDTF">2022-08-23T16:06:15Z</dcterms:modified>
</cp:coreProperties>
</file>