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846640" cy="2043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/>
              <a:t>Вавилонский царь Хаммурапи и его </a:t>
            </a:r>
            <a:r>
              <a:rPr lang="ru-RU" sz="4800" b="1" dirty="0" smtClean="0"/>
              <a:t>законы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8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 все </a:t>
            </a:r>
            <a:r>
              <a:rPr lang="ru-RU" dirty="0"/>
              <a:t>в Вавилоне обладали равными правами по закону — когда в кодексе Хаммурапи употреблялось понятие «человек», то имелись в виду только свободные люди. </a:t>
            </a:r>
          </a:p>
        </p:txBody>
      </p:sp>
      <p:pic>
        <p:nvPicPr>
          <p:cNvPr id="9218" name="Picture 2" descr="https://u.foxford.ngcdn.ru/uploads/tinymce_file/file/22745/b0d25d6f56027d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0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568952" cy="2736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Ростовщики</a:t>
            </a:r>
            <a:r>
              <a:rPr lang="ru-RU" dirty="0" smtClean="0"/>
              <a:t> - Зажиточные люди, которые  </a:t>
            </a:r>
            <a:r>
              <a:rPr lang="ru-RU" dirty="0"/>
              <a:t>давали разорившимся из-за неурожая жителям в долг зерно на условии его возврата с </a:t>
            </a:r>
            <a:r>
              <a:rPr lang="ru-RU" dirty="0" smtClean="0"/>
              <a:t>излишком</a:t>
            </a:r>
            <a:r>
              <a:rPr lang="ru-RU" dirty="0"/>
              <a:t> </a:t>
            </a:r>
            <a:r>
              <a:rPr lang="ru-RU" dirty="0" smtClean="0"/>
              <a:t>                      если отдать не могут, то попадают в </a:t>
            </a:r>
            <a:r>
              <a:rPr lang="ru-RU" b="1" u="sng" dirty="0" smtClean="0"/>
              <a:t>долговое рабство </a:t>
            </a:r>
            <a:endParaRPr lang="ru-RU" b="1" u="sng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27784" y="1916832"/>
            <a:ext cx="13681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u.foxford.ngcdn.ru/uploads/tinymce_file/file/22750/73a7b0fa5ab5d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996"/>
            <a:ext cx="914399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9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.foxford.ngcdn.ru/uploads/tinymce_file/file/22696/98f8016f7210a7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" y="0"/>
            <a:ext cx="9135255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4608512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Самым известным царём Вавилона был </a:t>
            </a:r>
            <a:r>
              <a:rPr lang="ru-RU" sz="4000" b="1" dirty="0"/>
              <a:t>Хаммурапи</a:t>
            </a:r>
            <a:r>
              <a:rPr lang="ru-RU" sz="4000" dirty="0"/>
              <a:t>, правивший в </a:t>
            </a:r>
            <a:r>
              <a:rPr lang="ru-RU" sz="4000" b="1" dirty="0"/>
              <a:t>1792–1750 гг. до н. э</a:t>
            </a:r>
            <a:r>
              <a:rPr lang="ru-RU" sz="4000" b="1" dirty="0" smtClean="0"/>
              <a:t>.</a:t>
            </a:r>
          </a:p>
          <a:p>
            <a:pPr marL="0" indent="0" algn="ctr">
              <a:buNone/>
            </a:pPr>
            <a:r>
              <a:rPr lang="ru-RU" sz="4000" dirty="0"/>
              <a:t>В результате сложилась единая сильная держава — </a:t>
            </a:r>
            <a:r>
              <a:rPr lang="ru-RU" sz="4000" dirty="0" err="1"/>
              <a:t>Вавилония</a:t>
            </a:r>
            <a:r>
              <a:rPr lang="ru-RU" sz="4000" dirty="0"/>
              <a:t>. </a:t>
            </a:r>
          </a:p>
        </p:txBody>
      </p:sp>
      <p:pic>
        <p:nvPicPr>
          <p:cNvPr id="2050" name="Picture 2" descr="ХАММУРАПИ - царь Вавилона, полководец - битвы, даты - Крат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0417"/>
            <a:ext cx="36301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0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авилон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" y="0"/>
            <a:ext cx="9133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8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u.foxford.ngcdn.ru/uploads/tinymce_file/file/22697/f5ec6cce478ca3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2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.foxford.ngcdn.ru/uploads/tinymce_file/file/22698/bb377b1a630025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8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Висячие сады Семирамиды: существовали ли они на самом де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6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84" y="692696"/>
            <a:ext cx="42490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5076056" cy="6336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Х</a:t>
            </a:r>
            <a:r>
              <a:rPr lang="ru-RU" sz="4000" dirty="0" smtClean="0"/>
              <a:t>аммурапи</a:t>
            </a:r>
            <a:r>
              <a:rPr lang="ru-RU" sz="4000" dirty="0"/>
              <a:t>, шестой царь I династии </a:t>
            </a:r>
            <a:r>
              <a:rPr lang="ru-RU" sz="4000" dirty="0" err="1"/>
              <a:t>Вавилонии</a:t>
            </a:r>
            <a:r>
              <a:rPr lang="ru-RU" sz="4000" dirty="0"/>
              <a:t>, как и египетский фараон, обладал неограниченной личной властью, его подданными считались все жители страны. </a:t>
            </a:r>
          </a:p>
        </p:txBody>
      </p:sp>
      <p:sp>
        <p:nvSpPr>
          <p:cNvPr id="4" name="AutoShape 2" descr="https://u.foxford.ngcdn.ru/uploads/tinymce_file/file/22704/7272fa4411406e7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9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Хаммурапи издал первый в истории письменный свод законов, затронувший всё население его державы. </a:t>
            </a:r>
          </a:p>
        </p:txBody>
      </p:sp>
      <p:pic>
        <p:nvPicPr>
          <p:cNvPr id="8194" name="Picture 2" descr="Кодекс Хаммурапи: как управлять рисками в современном мире — Cert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Вавилонский царь Хаммурапи и его законы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Вавилонский царь Хаммурапи и его законы</dc:title>
  <dc:creator>User</dc:creator>
  <cp:lastModifiedBy>RePack by Diakov</cp:lastModifiedBy>
  <cp:revision>2</cp:revision>
  <dcterms:created xsi:type="dcterms:W3CDTF">2022-11-14T04:40:36Z</dcterms:created>
  <dcterms:modified xsi:type="dcterms:W3CDTF">2022-11-15T09:46:36Z</dcterms:modified>
</cp:coreProperties>
</file>