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01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169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95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085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945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8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0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37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4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77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FD62266-2699-47A6-ACA5-2A88A55FA1F8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1C235605-D8C3-4539-A30D-E0BFA77797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6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C1495E-CC5A-4C33-A4C7-550067A178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4E0A874-257E-44B9-AA5B-F9B8F01D71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016C08-15C4-4CD8-8B46-35B0523A6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9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C233167-9165-4D4C-B8E1-7629A87FF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081" y="382138"/>
            <a:ext cx="11327641" cy="1132763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Царей Египта стали именовать 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фараонами.</a:t>
            </a:r>
          </a:p>
          <a:p>
            <a:pPr marL="45720" indent="0" algn="ctr">
              <a:buNone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Они распоряжались людьми, землей и водой во всем Египте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A4778B-630C-4517-8E76-1C191BBE1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933" y="1514901"/>
            <a:ext cx="8882133" cy="50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0FCCEF-EAF5-40E2-93A2-62306CA0D2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Государства на берегах Нила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E1699C-2D01-4238-9282-B9F6F078EB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63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F564233-6909-42DE-A67F-68326F03C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90" y="409433"/>
            <a:ext cx="11286698" cy="5686567"/>
          </a:xfrm>
        </p:spPr>
        <p:txBody>
          <a:bodyPr/>
          <a:lstStyle/>
          <a:p>
            <a:pPr marL="45720" indent="0"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Цивилизация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 – это более высокий уровень развития общества по сравнению с первобытностью, который характеризуется наличием: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оседлого образа жизни,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государства,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письменности,</a:t>
            </a:r>
          </a:p>
          <a:p>
            <a:r>
              <a:rPr lang="ru-RU" sz="3600" dirty="0">
                <a:solidFill>
                  <a:schemeClr val="accent1">
                    <a:lumMod val="50000"/>
                  </a:schemeClr>
                </a:solidFill>
              </a:rPr>
              <a:t>развитой культуры.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20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EAEF88-43AB-4ABA-ACEC-35EBB7568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86" y="635069"/>
            <a:ext cx="6769289" cy="558786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Цивилизация Древнего Египта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 зародилась на берегах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реки 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Долина реки была покрыта зеленью. По ее берегам росли пальмы, акации, высокий тростник – 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папирус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апреле-мае в Египте начинается засуха. 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конце июня жара ослабевает и в реке начинает подниматься вода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 середине осени вода в Ниле достигает своего максимума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В середине ноября река возвращается в свои берега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EB703-6721-4DA4-80B4-BC4AB695B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075" y="508139"/>
            <a:ext cx="4535605" cy="58417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1485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C3FADF6-5827-4E7E-9ECB-DDA7E9AFE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741" y="461892"/>
            <a:ext cx="5404513" cy="157162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Дамбы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 – насыпи из глины и рубленого тростника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EBC47-710F-457B-AF24-2ED6A1594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380" y="660174"/>
            <a:ext cx="5747879" cy="5728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41AEB3-592C-4AC1-87A8-0D0BBE36C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41" y="1883391"/>
            <a:ext cx="5410217" cy="429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75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F245BCC-B4F7-4F50-9DCE-D7F2A748E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513" y="313899"/>
            <a:ext cx="5158854" cy="1132763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ru-RU" sz="3200" b="1" dirty="0" err="1"/>
              <a:t>Шадуфы</a:t>
            </a:r>
            <a:r>
              <a:rPr lang="ru-RU" sz="3200" dirty="0"/>
              <a:t> – это водоподъемные сооружения </a:t>
            </a:r>
          </a:p>
          <a:p>
            <a:pPr algn="ctr"/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8FCDE8D-03F4-4148-ACE1-999E1A2C9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84" y="1446662"/>
            <a:ext cx="6496335" cy="5097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38B3BA-345E-49E3-8093-FAF3595A9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2008" y="218365"/>
            <a:ext cx="5009868" cy="6516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9593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3F6692-00CA-4D62-95B2-FFDA8862E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2" y="1269241"/>
            <a:ext cx="5841248" cy="4813111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к концу IV тысячелетия до нашей эры образовалось два больших царства: </a:t>
            </a:r>
          </a:p>
          <a:p>
            <a:pPr marL="45720" indent="0" algn="ctr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Нижний Египет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 — в дельте Нила</a:t>
            </a:r>
          </a:p>
          <a:p>
            <a:pPr marL="45720" indent="0" algn="ctr">
              <a:buNone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Верхний Египет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 — на юге страны.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802684-B698-451A-B402-AD85C8B8E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970" y="110855"/>
            <a:ext cx="5659277" cy="6419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25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1A95D-43B6-4487-AD1C-0423E550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278" y="1298528"/>
            <a:ext cx="5500048" cy="46587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Царь Нижнего (Северного) Египта носил красную корону, а царь Верхнего (Южного) Египта носил белую корону.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/>
          </a:p>
        </p:txBody>
      </p:sp>
      <p:pic>
        <p:nvPicPr>
          <p:cNvPr id="1026" name="Picture 2" descr="ÐÐ°ÑÑÐ¸Ð½ÐºÐ¸ Ð¿Ð¾ Ð·Ð°Ð¿ÑÐ¾ÑÑ ÐºÑÐ°ÑÐ½Ð°Ñ Ð¸ Ð±ÐµÐ»Ð°Ñ ÐºÐ¾ÑÐ¾Ð½Ð° Ð² ÐµÐ³Ð¸Ð¿ÑÐµ">
            <a:extLst>
              <a:ext uri="{FF2B5EF4-FFF2-40B4-BE49-F238E27FC236}">
                <a16:creationId xmlns:a16="http://schemas.microsoft.com/office/drawing/2014/main" id="{58129093-DEC2-4D79-8C2D-7DAC4E83A9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49" y="559557"/>
            <a:ext cx="6292363" cy="590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710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CAEAD7E-CE91-416A-84F7-DDC5F4716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842" y="327547"/>
            <a:ext cx="11395880" cy="120100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Древняя 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палетка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 — пластина в форме щита. Она использовалась для растирания красок</a:t>
            </a:r>
          </a:p>
        </p:txBody>
      </p:sp>
      <p:pic>
        <p:nvPicPr>
          <p:cNvPr id="4" name="Рисунок 3" descr="https://videouroki.net/videouroki/conspekty/istdrmira5/9-gosudarstvo-na-bierieghakh-nila.files/image002.gif">
            <a:extLst>
              <a:ext uri="{FF2B5EF4-FFF2-40B4-BE49-F238E27FC236}">
                <a16:creationId xmlns:a16="http://schemas.microsoft.com/office/drawing/2014/main" id="{13939AD4-E517-4CF4-B45A-7CF549E4D4B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497" y="1528549"/>
            <a:ext cx="8381005" cy="4694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2552769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Индикатор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26</TotalTime>
  <Words>52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Corbel</vt:lpstr>
      <vt:lpstr>Базис</vt:lpstr>
      <vt:lpstr>Презентация PowerPoint</vt:lpstr>
      <vt:lpstr>Государства на берегах Нила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Царь Нижнего (Северного) Египта носил красную корону, а царь Верхнего (Южного) Египта носил белую корону.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Ишутина</dc:creator>
  <cp:lastModifiedBy>RePack by Diakov</cp:lastModifiedBy>
  <cp:revision>5</cp:revision>
  <dcterms:created xsi:type="dcterms:W3CDTF">2018-09-30T09:31:06Z</dcterms:created>
  <dcterms:modified xsi:type="dcterms:W3CDTF">2022-11-15T09:45:39Z</dcterms:modified>
</cp:coreProperties>
</file>