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61" r:id="rId6"/>
    <p:sldId id="275" r:id="rId7"/>
    <p:sldId id="274" r:id="rId8"/>
    <p:sldId id="262" r:id="rId9"/>
    <p:sldId id="258" r:id="rId10"/>
    <p:sldId id="263" r:id="rId11"/>
    <p:sldId id="265" r:id="rId12"/>
    <p:sldId id="266" r:id="rId13"/>
    <p:sldId id="270" r:id="rId14"/>
    <p:sldId id="271" r:id="rId15"/>
    <p:sldId id="26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4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7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Гурина Диана" userId="c8b863e692ab8bbe" providerId="LiveId" clId="{04469B87-6A48-4382-BAC4-A1C2773F99A5}"/>
    <pc:docChg chg="custSel addSld delSld modSld sldOrd">
      <pc:chgData name="Гурина Диана" userId="c8b863e692ab8bbe" providerId="LiveId" clId="{04469B87-6A48-4382-BAC4-A1C2773F99A5}" dt="2022-09-13T16:48:29.508" v="719"/>
      <pc:docMkLst>
        <pc:docMk/>
      </pc:docMkLst>
      <pc:sldChg chg="delSp modSp new mod">
        <pc:chgData name="Гурина Диана" userId="c8b863e692ab8bbe" providerId="LiveId" clId="{04469B87-6A48-4382-BAC4-A1C2773F99A5}" dt="2022-09-11T15:51:40.378" v="296" actId="403"/>
        <pc:sldMkLst>
          <pc:docMk/>
          <pc:sldMk cId="2047499394" sldId="256"/>
        </pc:sldMkLst>
        <pc:spChg chg="mod">
          <ac:chgData name="Гурина Диана" userId="c8b863e692ab8bbe" providerId="LiveId" clId="{04469B87-6A48-4382-BAC4-A1C2773F99A5}" dt="2022-09-11T15:51:40.378" v="296" actId="403"/>
          <ac:spMkLst>
            <pc:docMk/>
            <pc:sldMk cId="2047499394" sldId="256"/>
            <ac:spMk id="2" creationId="{B2225C11-7ECA-E4C8-8BDF-83550EC1D61B}"/>
          </ac:spMkLst>
        </pc:spChg>
        <pc:spChg chg="del">
          <ac:chgData name="Гурина Диана" userId="c8b863e692ab8bbe" providerId="LiveId" clId="{04469B87-6A48-4382-BAC4-A1C2773F99A5}" dt="2022-09-11T15:34:30.425" v="71" actId="478"/>
          <ac:spMkLst>
            <pc:docMk/>
            <pc:sldMk cId="2047499394" sldId="256"/>
            <ac:spMk id="3" creationId="{E89CB85C-D978-D39E-B2B4-CBEFB5B3F968}"/>
          </ac:spMkLst>
        </pc:spChg>
      </pc:sldChg>
      <pc:sldChg chg="addSp modSp new ord">
        <pc:chgData name="Гурина Диана" userId="c8b863e692ab8bbe" providerId="LiveId" clId="{04469B87-6A48-4382-BAC4-A1C2773F99A5}" dt="2022-09-11T16:14:39.166" v="406"/>
        <pc:sldMkLst>
          <pc:docMk/>
          <pc:sldMk cId="3529863574" sldId="257"/>
        </pc:sldMkLst>
        <pc:picChg chg="add mod">
          <ac:chgData name="Гурина Диана" userId="c8b863e692ab8bbe" providerId="LiveId" clId="{04469B87-6A48-4382-BAC4-A1C2773F99A5}" dt="2022-09-11T16:12:52.017" v="400" actId="14100"/>
          <ac:picMkLst>
            <pc:docMk/>
            <pc:sldMk cId="3529863574" sldId="257"/>
            <ac:picMk id="2050" creationId="{B5134E52-B82D-74CA-A442-10F578B45944}"/>
          </ac:picMkLst>
        </pc:picChg>
      </pc:sldChg>
      <pc:sldChg chg="addSp modSp new ord">
        <pc:chgData name="Гурина Диана" userId="c8b863e692ab8bbe" providerId="LiveId" clId="{04469B87-6A48-4382-BAC4-A1C2773F99A5}" dt="2022-09-11T15:43:51.420" v="195"/>
        <pc:sldMkLst>
          <pc:docMk/>
          <pc:sldMk cId="2575089486" sldId="258"/>
        </pc:sldMkLst>
        <pc:picChg chg="add mod">
          <ac:chgData name="Гурина Диана" userId="c8b863e692ab8bbe" providerId="LiveId" clId="{04469B87-6A48-4382-BAC4-A1C2773F99A5}" dt="2022-09-11T15:35:42.849" v="80" actId="1076"/>
          <ac:picMkLst>
            <pc:docMk/>
            <pc:sldMk cId="2575089486" sldId="258"/>
            <ac:picMk id="1026" creationId="{64CB856E-3640-CD57-6805-AB32428EADB2}"/>
          </ac:picMkLst>
        </pc:picChg>
      </pc:sldChg>
      <pc:sldChg chg="delSp modSp new mod">
        <pc:chgData name="Гурина Диана" userId="c8b863e692ab8bbe" providerId="LiveId" clId="{04469B87-6A48-4382-BAC4-A1C2773F99A5}" dt="2022-09-11T16:09:10.240" v="389" actId="207"/>
        <pc:sldMkLst>
          <pc:docMk/>
          <pc:sldMk cId="468149535" sldId="259"/>
        </pc:sldMkLst>
        <pc:spChg chg="del">
          <ac:chgData name="Гурина Диана" userId="c8b863e692ab8bbe" providerId="LiveId" clId="{04469B87-6A48-4382-BAC4-A1C2773F99A5}" dt="2022-09-11T15:50:04.307" v="287" actId="478"/>
          <ac:spMkLst>
            <pc:docMk/>
            <pc:sldMk cId="468149535" sldId="259"/>
            <ac:spMk id="2" creationId="{8E716367-FF25-9B7F-9891-6F52530A4BC2}"/>
          </ac:spMkLst>
        </pc:spChg>
        <pc:spChg chg="mod">
          <ac:chgData name="Гурина Диана" userId="c8b863e692ab8bbe" providerId="LiveId" clId="{04469B87-6A48-4382-BAC4-A1C2773F99A5}" dt="2022-09-11T16:09:10.240" v="389" actId="207"/>
          <ac:spMkLst>
            <pc:docMk/>
            <pc:sldMk cId="468149535" sldId="259"/>
            <ac:spMk id="3" creationId="{F694051F-A5CA-2FD2-A50E-709E089B5FE3}"/>
          </ac:spMkLst>
        </pc:spChg>
      </pc:sldChg>
      <pc:sldChg chg="addSp delSp modSp new mod ord">
        <pc:chgData name="Гурина Диана" userId="c8b863e692ab8bbe" providerId="LiveId" clId="{04469B87-6A48-4382-BAC4-A1C2773F99A5}" dt="2022-09-11T16:22:18.623" v="414" actId="1076"/>
        <pc:sldMkLst>
          <pc:docMk/>
          <pc:sldMk cId="3305998899" sldId="260"/>
        </pc:sldMkLst>
        <pc:spChg chg="del">
          <ac:chgData name="Гурина Диана" userId="c8b863e692ab8bbe" providerId="LiveId" clId="{04469B87-6A48-4382-BAC4-A1C2773F99A5}" dt="2022-09-11T15:50:15.950" v="289" actId="478"/>
          <ac:spMkLst>
            <pc:docMk/>
            <pc:sldMk cId="3305998899" sldId="260"/>
            <ac:spMk id="2" creationId="{6A2C9B5C-4337-645D-3A4F-574A6DA9B20F}"/>
          </ac:spMkLst>
        </pc:spChg>
        <pc:spChg chg="mod">
          <ac:chgData name="Гурина Диана" userId="c8b863e692ab8bbe" providerId="LiveId" clId="{04469B87-6A48-4382-BAC4-A1C2773F99A5}" dt="2022-09-11T15:51:10.525" v="295" actId="207"/>
          <ac:spMkLst>
            <pc:docMk/>
            <pc:sldMk cId="3305998899" sldId="260"/>
            <ac:spMk id="3" creationId="{88594014-69F3-5E6E-638A-745CD3E4363E}"/>
          </ac:spMkLst>
        </pc:spChg>
        <pc:picChg chg="add mod modCrop">
          <ac:chgData name="Гурина Диана" userId="c8b863e692ab8bbe" providerId="LiveId" clId="{04469B87-6A48-4382-BAC4-A1C2773F99A5}" dt="2022-09-11T16:22:18.623" v="414" actId="1076"/>
          <ac:picMkLst>
            <pc:docMk/>
            <pc:sldMk cId="3305998899" sldId="260"/>
            <ac:picMk id="4" creationId="{77919F16-0E6C-6757-AD4F-5DC69AF4921F}"/>
          </ac:picMkLst>
        </pc:picChg>
        <pc:picChg chg="add del">
          <ac:chgData name="Гурина Диана" userId="c8b863e692ab8bbe" providerId="LiveId" clId="{04469B87-6A48-4382-BAC4-A1C2773F99A5}" dt="2022-09-11T16:15:37.076" v="408" actId="478"/>
          <ac:picMkLst>
            <pc:docMk/>
            <pc:sldMk cId="3305998899" sldId="260"/>
            <ac:picMk id="3074" creationId="{33CA681E-8FA8-2660-01B5-1A538C0E0BD1}"/>
          </ac:picMkLst>
        </pc:picChg>
        <pc:picChg chg="add del">
          <ac:chgData name="Гурина Диана" userId="c8b863e692ab8bbe" providerId="LiveId" clId="{04469B87-6A48-4382-BAC4-A1C2773F99A5}" dt="2022-09-11T16:16:03.399" v="410" actId="478"/>
          <ac:picMkLst>
            <pc:docMk/>
            <pc:sldMk cId="3305998899" sldId="260"/>
            <ac:picMk id="3076" creationId="{4A3600F5-1F46-2E56-0855-6DEE5388D311}"/>
          </ac:picMkLst>
        </pc:picChg>
      </pc:sldChg>
      <pc:sldChg chg="addSp delSp modSp new mod">
        <pc:chgData name="Гурина Диана" userId="c8b863e692ab8bbe" providerId="LiveId" clId="{04469B87-6A48-4382-BAC4-A1C2773F99A5}" dt="2022-09-11T16:09:25.583" v="390" actId="113"/>
        <pc:sldMkLst>
          <pc:docMk/>
          <pc:sldMk cId="2331372257" sldId="261"/>
        </pc:sldMkLst>
        <pc:spChg chg="del">
          <ac:chgData name="Гурина Диана" userId="c8b863e692ab8bbe" providerId="LiveId" clId="{04469B87-6A48-4382-BAC4-A1C2773F99A5}" dt="2022-09-11T15:38:30.560" v="91" actId="478"/>
          <ac:spMkLst>
            <pc:docMk/>
            <pc:sldMk cId="2331372257" sldId="261"/>
            <ac:spMk id="2" creationId="{0B8D1B1D-372A-2553-532E-7BBE3A96F083}"/>
          </ac:spMkLst>
        </pc:spChg>
        <pc:spChg chg="mod">
          <ac:chgData name="Гурина Диана" userId="c8b863e692ab8bbe" providerId="LiveId" clId="{04469B87-6A48-4382-BAC4-A1C2773F99A5}" dt="2022-09-11T16:09:25.583" v="390" actId="113"/>
          <ac:spMkLst>
            <pc:docMk/>
            <pc:sldMk cId="2331372257" sldId="261"/>
            <ac:spMk id="3" creationId="{2E678908-A47C-1D86-99E9-0E8B5EB9A6A8}"/>
          </ac:spMkLst>
        </pc:spChg>
        <pc:spChg chg="add mod">
          <ac:chgData name="Гурина Диана" userId="c8b863e692ab8bbe" providerId="LiveId" clId="{04469B87-6A48-4382-BAC4-A1C2773F99A5}" dt="2022-09-11T15:47:49.217" v="234" actId="1076"/>
          <ac:spMkLst>
            <pc:docMk/>
            <pc:sldMk cId="2331372257" sldId="261"/>
            <ac:spMk id="4" creationId="{F2E8F427-2F3C-BF2C-E191-30F5D4DE75E6}"/>
          </ac:spMkLst>
        </pc:spChg>
        <pc:spChg chg="add mod">
          <ac:chgData name="Гурина Диана" userId="c8b863e692ab8bbe" providerId="LiveId" clId="{04469B87-6A48-4382-BAC4-A1C2773F99A5}" dt="2022-09-11T15:49:21.730" v="281" actId="1076"/>
          <ac:spMkLst>
            <pc:docMk/>
            <pc:sldMk cId="2331372257" sldId="261"/>
            <ac:spMk id="6" creationId="{6A553E2F-A53C-25A7-C5E8-B5D9B3059C20}"/>
          </ac:spMkLst>
        </pc:spChg>
        <pc:spChg chg="add mod">
          <ac:chgData name="Гурина Диана" userId="c8b863e692ab8bbe" providerId="LiveId" clId="{04469B87-6A48-4382-BAC4-A1C2773F99A5}" dt="2022-09-11T15:48:34.268" v="256" actId="403"/>
          <ac:spMkLst>
            <pc:docMk/>
            <pc:sldMk cId="2331372257" sldId="261"/>
            <ac:spMk id="13" creationId="{D89585B9-1E36-3E1B-AA06-3F39A6125531}"/>
          </ac:spMkLst>
        </pc:spChg>
        <pc:spChg chg="add mod">
          <ac:chgData name="Гурина Диана" userId="c8b863e692ab8bbe" providerId="LiveId" clId="{04469B87-6A48-4382-BAC4-A1C2773F99A5}" dt="2022-09-11T15:49:46.259" v="285" actId="1076"/>
          <ac:spMkLst>
            <pc:docMk/>
            <pc:sldMk cId="2331372257" sldId="261"/>
            <ac:spMk id="14" creationId="{2A58AB0C-1A0E-1838-E7B9-14228510CD42}"/>
          </ac:spMkLst>
        </pc:spChg>
        <pc:picChg chg="add del mod">
          <ac:chgData name="Гурина Диана" userId="c8b863e692ab8bbe" providerId="LiveId" clId="{04469B87-6A48-4382-BAC4-A1C2773F99A5}" dt="2022-09-11T15:40:40.744" v="136" actId="478"/>
          <ac:picMkLst>
            <pc:docMk/>
            <pc:sldMk cId="2331372257" sldId="261"/>
            <ac:picMk id="5" creationId="{6BC68973-E1A1-7A35-2496-C716ECCE5F46}"/>
          </ac:picMkLst>
        </pc:picChg>
        <pc:cxnChg chg="add mod">
          <ac:chgData name="Гурина Диана" userId="c8b863e692ab8bbe" providerId="LiveId" clId="{04469B87-6A48-4382-BAC4-A1C2773F99A5}" dt="2022-09-11T15:47:47.014" v="233" actId="1076"/>
          <ac:cxnSpMkLst>
            <pc:docMk/>
            <pc:sldMk cId="2331372257" sldId="261"/>
            <ac:cxnSpMk id="8" creationId="{1B470908-481B-FDEF-77F8-2F5DF448DA49}"/>
          </ac:cxnSpMkLst>
        </pc:cxnChg>
        <pc:cxnChg chg="add mod">
          <ac:chgData name="Гурина Диана" userId="c8b863e692ab8bbe" providerId="LiveId" clId="{04469B87-6A48-4382-BAC4-A1C2773F99A5}" dt="2022-09-11T15:49:26.127" v="284" actId="14100"/>
          <ac:cxnSpMkLst>
            <pc:docMk/>
            <pc:sldMk cId="2331372257" sldId="261"/>
            <ac:cxnSpMk id="10" creationId="{05C5664C-F053-F776-2F69-46CBA2486F8A}"/>
          </ac:cxnSpMkLst>
        </pc:cxnChg>
        <pc:cxnChg chg="add mod">
          <ac:chgData name="Гурина Диана" userId="c8b863e692ab8bbe" providerId="LiveId" clId="{04469B87-6A48-4382-BAC4-A1C2773F99A5}" dt="2022-09-11T15:48:59.936" v="272" actId="13822"/>
          <ac:cxnSpMkLst>
            <pc:docMk/>
            <pc:sldMk cId="2331372257" sldId="261"/>
            <ac:cxnSpMk id="16" creationId="{D97AC4E2-A260-5444-D78F-4C14842BC20D}"/>
          </ac:cxnSpMkLst>
        </pc:cxnChg>
        <pc:cxnChg chg="add mod">
          <ac:chgData name="Гурина Диана" userId="c8b863e692ab8bbe" providerId="LiveId" clId="{04469B87-6A48-4382-BAC4-A1C2773F99A5}" dt="2022-09-11T15:49:53.021" v="286" actId="14100"/>
          <ac:cxnSpMkLst>
            <pc:docMk/>
            <pc:sldMk cId="2331372257" sldId="261"/>
            <ac:cxnSpMk id="18" creationId="{47AFDCB3-1109-9187-1493-CFA9DBBF978B}"/>
          </ac:cxnSpMkLst>
        </pc:cxnChg>
      </pc:sldChg>
      <pc:sldChg chg="addSp delSp modSp new mod">
        <pc:chgData name="Гурина Диана" userId="c8b863e692ab8bbe" providerId="LiveId" clId="{04469B87-6A48-4382-BAC4-A1C2773F99A5}" dt="2022-09-13T15:26:18.869" v="444" actId="1076"/>
        <pc:sldMkLst>
          <pc:docMk/>
          <pc:sldMk cId="3481223823" sldId="262"/>
        </pc:sldMkLst>
        <pc:spChg chg="del">
          <ac:chgData name="Гурина Диана" userId="c8b863e692ab8bbe" providerId="LiveId" clId="{04469B87-6A48-4382-BAC4-A1C2773F99A5}" dt="2022-09-11T15:42:57.886" v="187" actId="478"/>
          <ac:spMkLst>
            <pc:docMk/>
            <pc:sldMk cId="3481223823" sldId="262"/>
            <ac:spMk id="2" creationId="{4546CB25-FE33-8CC9-B4EA-42B61CDBE880}"/>
          </ac:spMkLst>
        </pc:spChg>
        <pc:spChg chg="del">
          <ac:chgData name="Гурина Диана" userId="c8b863e692ab8bbe" providerId="LiveId" clId="{04469B87-6A48-4382-BAC4-A1C2773F99A5}" dt="2022-09-11T15:43:00.352" v="188" actId="478"/>
          <ac:spMkLst>
            <pc:docMk/>
            <pc:sldMk cId="3481223823" sldId="262"/>
            <ac:spMk id="3" creationId="{75C0DEBA-B3FD-E91B-0971-882420E8B438}"/>
          </ac:spMkLst>
        </pc:spChg>
        <pc:spChg chg="add mod">
          <ac:chgData name="Гурина Диана" userId="c8b863e692ab8bbe" providerId="LiveId" clId="{04469B87-6A48-4382-BAC4-A1C2773F99A5}" dt="2022-09-13T15:26:18.869" v="444" actId="1076"/>
          <ac:spMkLst>
            <pc:docMk/>
            <pc:sldMk cId="3481223823" sldId="262"/>
            <ac:spMk id="3" creationId="{7B83B00C-19B6-6B1B-4000-CA7C9F2DFA59}"/>
          </ac:spMkLst>
        </pc:spChg>
        <pc:spChg chg="add mod">
          <ac:chgData name="Гурина Диана" userId="c8b863e692ab8bbe" providerId="LiveId" clId="{04469B87-6A48-4382-BAC4-A1C2773F99A5}" dt="2022-09-11T15:46:06.112" v="217" actId="12"/>
          <ac:spMkLst>
            <pc:docMk/>
            <pc:sldMk cId="3481223823" sldId="262"/>
            <ac:spMk id="4" creationId="{481F8E41-C1F0-CC41-C3B6-BD6BC7D3F71C}"/>
          </ac:spMkLst>
        </pc:spChg>
        <pc:spChg chg="add mod">
          <ac:chgData name="Гурина Диана" userId="c8b863e692ab8bbe" providerId="LiveId" clId="{04469B87-6A48-4382-BAC4-A1C2773F99A5}" dt="2022-09-13T15:25:55.581" v="437" actId="1076"/>
          <ac:spMkLst>
            <pc:docMk/>
            <pc:sldMk cId="3481223823" sldId="262"/>
            <ac:spMk id="6" creationId="{E6D44DED-D7BA-2F07-89E4-1233C8F3D312}"/>
          </ac:spMkLst>
        </pc:spChg>
      </pc:sldChg>
      <pc:sldChg chg="addSp delSp modSp new mod">
        <pc:chgData name="Гурина Диана" userId="c8b863e692ab8bbe" providerId="LiveId" clId="{04469B87-6A48-4382-BAC4-A1C2773F99A5}" dt="2022-09-11T16:24:51.330" v="433" actId="207"/>
        <pc:sldMkLst>
          <pc:docMk/>
          <pc:sldMk cId="990011771" sldId="263"/>
        </pc:sldMkLst>
        <pc:spChg chg="del">
          <ac:chgData name="Гурина Диана" userId="c8b863e692ab8bbe" providerId="LiveId" clId="{04469B87-6A48-4382-BAC4-A1C2773F99A5}" dt="2022-09-11T15:46:54.947" v="220" actId="478"/>
          <ac:spMkLst>
            <pc:docMk/>
            <pc:sldMk cId="990011771" sldId="263"/>
            <ac:spMk id="2" creationId="{6343FB17-F0BF-FE8C-957D-5E9C1B691F01}"/>
          </ac:spMkLst>
        </pc:spChg>
        <pc:spChg chg="del">
          <ac:chgData name="Гурина Диана" userId="c8b863e692ab8bbe" providerId="LiveId" clId="{04469B87-6A48-4382-BAC4-A1C2773F99A5}" dt="2022-09-11T15:46:52.435" v="219" actId="478"/>
          <ac:spMkLst>
            <pc:docMk/>
            <pc:sldMk cId="990011771" sldId="263"/>
            <ac:spMk id="3" creationId="{2F98A2B8-F49C-6644-4620-29D93FE64CC5}"/>
          </ac:spMkLst>
        </pc:spChg>
        <pc:spChg chg="add mod">
          <ac:chgData name="Гурина Диана" userId="c8b863e692ab8bbe" providerId="LiveId" clId="{04469B87-6A48-4382-BAC4-A1C2773F99A5}" dt="2022-09-11T16:24:38.408" v="430" actId="207"/>
          <ac:spMkLst>
            <pc:docMk/>
            <pc:sldMk cId="990011771" sldId="263"/>
            <ac:spMk id="5" creationId="{B990B71E-71B2-BC7F-4AE4-9139F392B94B}"/>
          </ac:spMkLst>
        </pc:spChg>
        <pc:spChg chg="add mod">
          <ac:chgData name="Гурина Диана" userId="c8b863e692ab8bbe" providerId="LiveId" clId="{04469B87-6A48-4382-BAC4-A1C2773F99A5}" dt="2022-09-11T16:24:51.330" v="433" actId="207"/>
          <ac:spMkLst>
            <pc:docMk/>
            <pc:sldMk cId="990011771" sldId="263"/>
            <ac:spMk id="7" creationId="{6CB0C65B-FD1E-FC1F-CC47-09D3BF6326C2}"/>
          </ac:spMkLst>
        </pc:spChg>
      </pc:sldChg>
      <pc:sldChg chg="addSp delSp modSp new del mod">
        <pc:chgData name="Гурина Диана" userId="c8b863e692ab8bbe" providerId="LiveId" clId="{04469B87-6A48-4382-BAC4-A1C2773F99A5}" dt="2022-09-12T17:20:12.762" v="436" actId="2696"/>
        <pc:sldMkLst>
          <pc:docMk/>
          <pc:sldMk cId="2010999593" sldId="264"/>
        </pc:sldMkLst>
        <pc:spChg chg="add mod">
          <ac:chgData name="Гурина Диана" userId="c8b863e692ab8bbe" providerId="LiveId" clId="{04469B87-6A48-4382-BAC4-A1C2773F99A5}" dt="2022-09-11T15:55:06.886" v="298" actId="1076"/>
          <ac:spMkLst>
            <pc:docMk/>
            <pc:sldMk cId="2010999593" sldId="264"/>
            <ac:spMk id="5" creationId="{3D7B075B-1EA3-12FE-E1B5-405EF052CAB1}"/>
          </ac:spMkLst>
        </pc:spChg>
        <pc:spChg chg="add del mod">
          <ac:chgData name="Гурина Диана" userId="c8b863e692ab8bbe" providerId="LiveId" clId="{04469B87-6A48-4382-BAC4-A1C2773F99A5}" dt="2022-09-11T15:55:29.793" v="301" actId="478"/>
          <ac:spMkLst>
            <pc:docMk/>
            <pc:sldMk cId="2010999593" sldId="264"/>
            <ac:spMk id="7" creationId="{48B16A7E-6A58-6454-30EB-6E9079B4BD2F}"/>
          </ac:spMkLst>
        </pc:spChg>
      </pc:sldChg>
      <pc:sldChg chg="addSp delSp modSp new mod">
        <pc:chgData name="Гурина Диана" userId="c8b863e692ab8bbe" providerId="LiveId" clId="{04469B87-6A48-4382-BAC4-A1C2773F99A5}" dt="2022-09-11T16:03:25.758" v="330" actId="13926"/>
        <pc:sldMkLst>
          <pc:docMk/>
          <pc:sldMk cId="3252542648" sldId="265"/>
        </pc:sldMkLst>
        <pc:spChg chg="del">
          <ac:chgData name="Гурина Диана" userId="c8b863e692ab8bbe" providerId="LiveId" clId="{04469B87-6A48-4382-BAC4-A1C2773F99A5}" dt="2022-09-11T16:00:42.706" v="314" actId="478"/>
          <ac:spMkLst>
            <pc:docMk/>
            <pc:sldMk cId="3252542648" sldId="265"/>
            <ac:spMk id="2" creationId="{452298C5-F362-9FFC-8CA7-071B48228BC0}"/>
          </ac:spMkLst>
        </pc:spChg>
        <pc:spChg chg="mod">
          <ac:chgData name="Гурина Диана" userId="c8b863e692ab8bbe" providerId="LiveId" clId="{04469B87-6A48-4382-BAC4-A1C2773F99A5}" dt="2022-09-11T16:03:14.344" v="329" actId="1076"/>
          <ac:spMkLst>
            <pc:docMk/>
            <pc:sldMk cId="3252542648" sldId="265"/>
            <ac:spMk id="3" creationId="{35C89F44-EE71-E4E8-DBCE-EF01B21C23FF}"/>
          </ac:spMkLst>
        </pc:spChg>
        <pc:spChg chg="add del mod">
          <ac:chgData name="Гурина Диана" userId="c8b863e692ab8bbe" providerId="LiveId" clId="{04469B87-6A48-4382-BAC4-A1C2773F99A5}" dt="2022-09-11T15:59:19.171" v="311" actId="478"/>
          <ac:spMkLst>
            <pc:docMk/>
            <pc:sldMk cId="3252542648" sldId="265"/>
            <ac:spMk id="5" creationId="{EC217B25-A30C-5E95-B79C-17022C45FCE6}"/>
          </ac:spMkLst>
        </pc:spChg>
        <pc:spChg chg="add mod">
          <ac:chgData name="Гурина Диана" userId="c8b863e692ab8bbe" providerId="LiveId" clId="{04469B87-6A48-4382-BAC4-A1C2773F99A5}" dt="2022-09-11T16:03:25.758" v="330" actId="13926"/>
          <ac:spMkLst>
            <pc:docMk/>
            <pc:sldMk cId="3252542648" sldId="265"/>
            <ac:spMk id="7" creationId="{474E3F89-CB38-9CF6-B3AF-9CC986945D2A}"/>
          </ac:spMkLst>
        </pc:spChg>
        <pc:spChg chg="add mod ord">
          <ac:chgData name="Гурина Диана" userId="c8b863e692ab8bbe" providerId="LiveId" clId="{04469B87-6A48-4382-BAC4-A1C2773F99A5}" dt="2022-09-11T16:03:11.481" v="328" actId="1076"/>
          <ac:spMkLst>
            <pc:docMk/>
            <pc:sldMk cId="3252542648" sldId="265"/>
            <ac:spMk id="8" creationId="{FAC0E343-D132-A722-9A52-5F9715FAA6CF}"/>
          </ac:spMkLst>
        </pc:spChg>
      </pc:sldChg>
      <pc:sldChg chg="addSp delSp modSp new mod">
        <pc:chgData name="Гурина Диана" userId="c8b863e692ab8bbe" providerId="LiveId" clId="{04469B87-6A48-4382-BAC4-A1C2773F99A5}" dt="2022-09-11T16:05:59.583" v="359" actId="1076"/>
        <pc:sldMkLst>
          <pc:docMk/>
          <pc:sldMk cId="2188274635" sldId="266"/>
        </pc:sldMkLst>
        <pc:spChg chg="del">
          <ac:chgData name="Гурина Диана" userId="c8b863e692ab8bbe" providerId="LiveId" clId="{04469B87-6A48-4382-BAC4-A1C2773F99A5}" dt="2022-09-11T16:04:03.949" v="333" actId="478"/>
          <ac:spMkLst>
            <pc:docMk/>
            <pc:sldMk cId="2188274635" sldId="266"/>
            <ac:spMk id="2" creationId="{86C987A0-5C49-82F7-31E3-377064AE6CC0}"/>
          </ac:spMkLst>
        </pc:spChg>
        <pc:spChg chg="del mod">
          <ac:chgData name="Гурина Диана" userId="c8b863e692ab8bbe" providerId="LiveId" clId="{04469B87-6A48-4382-BAC4-A1C2773F99A5}" dt="2022-09-11T16:04:50.007" v="342" actId="478"/>
          <ac:spMkLst>
            <pc:docMk/>
            <pc:sldMk cId="2188274635" sldId="266"/>
            <ac:spMk id="3" creationId="{9BE838F4-BD5F-41DB-A037-337CF5DC44C8}"/>
          </ac:spMkLst>
        </pc:spChg>
        <pc:spChg chg="add mod">
          <ac:chgData name="Гурина Диана" userId="c8b863e692ab8bbe" providerId="LiveId" clId="{04469B87-6A48-4382-BAC4-A1C2773F99A5}" dt="2022-09-11T16:04:25.333" v="340" actId="207"/>
          <ac:spMkLst>
            <pc:docMk/>
            <pc:sldMk cId="2188274635" sldId="266"/>
            <ac:spMk id="5" creationId="{1EE93DAF-F334-5D20-4EB8-B5455A5A2800}"/>
          </ac:spMkLst>
        </pc:spChg>
        <pc:spChg chg="add mod">
          <ac:chgData name="Гурина Диана" userId="c8b863e692ab8bbe" providerId="LiveId" clId="{04469B87-6A48-4382-BAC4-A1C2773F99A5}" dt="2022-09-11T16:05:58.022" v="358" actId="1076"/>
          <ac:spMkLst>
            <pc:docMk/>
            <pc:sldMk cId="2188274635" sldId="266"/>
            <ac:spMk id="6" creationId="{8EA6C7B7-5B61-962B-B64B-727B04548AAE}"/>
          </ac:spMkLst>
        </pc:spChg>
        <pc:spChg chg="add mod">
          <ac:chgData name="Гурина Диана" userId="c8b863e692ab8bbe" providerId="LiveId" clId="{04469B87-6A48-4382-BAC4-A1C2773F99A5}" dt="2022-09-11T16:05:59.583" v="359" actId="1076"/>
          <ac:spMkLst>
            <pc:docMk/>
            <pc:sldMk cId="2188274635" sldId="266"/>
            <ac:spMk id="7" creationId="{0D274A28-B882-FEA5-81B0-D27ADACE4FCC}"/>
          </ac:spMkLst>
        </pc:spChg>
      </pc:sldChg>
      <pc:sldChg chg="modSp new mod">
        <pc:chgData name="Гурина Диана" userId="c8b863e692ab8bbe" providerId="LiveId" clId="{04469B87-6A48-4382-BAC4-A1C2773F99A5}" dt="2022-09-13T16:48:11.270" v="715" actId="5793"/>
        <pc:sldMkLst>
          <pc:docMk/>
          <pc:sldMk cId="1296947824" sldId="267"/>
        </pc:sldMkLst>
        <pc:spChg chg="mod">
          <ac:chgData name="Гурина Диана" userId="c8b863e692ab8bbe" providerId="LiveId" clId="{04469B87-6A48-4382-BAC4-A1C2773F99A5}" dt="2022-09-13T16:42:21.591" v="456" actId="20577"/>
          <ac:spMkLst>
            <pc:docMk/>
            <pc:sldMk cId="1296947824" sldId="267"/>
            <ac:spMk id="2" creationId="{30C57269-0D81-A58B-8B51-B5130EE5986B}"/>
          </ac:spMkLst>
        </pc:spChg>
        <pc:spChg chg="mod">
          <ac:chgData name="Гурина Диана" userId="c8b863e692ab8bbe" providerId="LiveId" clId="{04469B87-6A48-4382-BAC4-A1C2773F99A5}" dt="2022-09-13T16:48:11.270" v="715" actId="5793"/>
          <ac:spMkLst>
            <pc:docMk/>
            <pc:sldMk cId="1296947824" sldId="267"/>
            <ac:spMk id="3" creationId="{FE4C3448-347A-B271-31C8-D7526D6F68F6}"/>
          </ac:spMkLst>
        </pc:spChg>
      </pc:sldChg>
      <pc:sldChg chg="new">
        <pc:chgData name="Гурина Диана" userId="c8b863e692ab8bbe" providerId="LiveId" clId="{04469B87-6A48-4382-BAC4-A1C2773F99A5}" dt="2022-09-11T15:34:19.497" v="63" actId="680"/>
        <pc:sldMkLst>
          <pc:docMk/>
          <pc:sldMk cId="177387247" sldId="268"/>
        </pc:sldMkLst>
      </pc:sldChg>
      <pc:sldChg chg="new">
        <pc:chgData name="Гурина Диана" userId="c8b863e692ab8bbe" providerId="LiveId" clId="{04469B87-6A48-4382-BAC4-A1C2773F99A5}" dt="2022-09-11T15:34:19.964" v="64" actId="680"/>
        <pc:sldMkLst>
          <pc:docMk/>
          <pc:sldMk cId="382109104" sldId="269"/>
        </pc:sldMkLst>
      </pc:sldChg>
      <pc:sldChg chg="addSp delSp modSp new mod ord">
        <pc:chgData name="Гурина Диана" userId="c8b863e692ab8bbe" providerId="LiveId" clId="{04469B87-6A48-4382-BAC4-A1C2773F99A5}" dt="2022-09-13T16:48:22.540" v="717"/>
        <pc:sldMkLst>
          <pc:docMk/>
          <pc:sldMk cId="1021588318" sldId="270"/>
        </pc:sldMkLst>
        <pc:spChg chg="del">
          <ac:chgData name="Гурина Диана" userId="c8b863e692ab8bbe" providerId="LiveId" clId="{04469B87-6A48-4382-BAC4-A1C2773F99A5}" dt="2022-09-11T16:07:00.542" v="360" actId="478"/>
          <ac:spMkLst>
            <pc:docMk/>
            <pc:sldMk cId="1021588318" sldId="270"/>
            <ac:spMk id="2" creationId="{431E8EE5-68F8-4CC9-36F8-6975B82FBD75}"/>
          </ac:spMkLst>
        </pc:spChg>
        <pc:spChg chg="del">
          <ac:chgData name="Гурина Диана" userId="c8b863e692ab8bbe" providerId="LiveId" clId="{04469B87-6A48-4382-BAC4-A1C2773F99A5}" dt="2022-09-11T16:07:03.454" v="361" actId="478"/>
          <ac:spMkLst>
            <pc:docMk/>
            <pc:sldMk cId="1021588318" sldId="270"/>
            <ac:spMk id="3" creationId="{C27D2524-928F-C734-64E9-5EE33A667B45}"/>
          </ac:spMkLst>
        </pc:spChg>
        <pc:spChg chg="add mod">
          <ac:chgData name="Гурина Диана" userId="c8b863e692ab8bbe" providerId="LiveId" clId="{04469B87-6A48-4382-BAC4-A1C2773F99A5}" dt="2022-09-11T16:23:34.276" v="427" actId="20577"/>
          <ac:spMkLst>
            <pc:docMk/>
            <pc:sldMk cId="1021588318" sldId="270"/>
            <ac:spMk id="5" creationId="{D0AE70BE-0239-52FB-A0A0-8C56581E4F40}"/>
          </ac:spMkLst>
        </pc:spChg>
      </pc:sldChg>
      <pc:sldChg chg="delSp modSp new mod ord">
        <pc:chgData name="Гурина Диана" userId="c8b863e692ab8bbe" providerId="LiveId" clId="{04469B87-6A48-4382-BAC4-A1C2773F99A5}" dt="2022-09-13T16:48:29.508" v="719"/>
        <pc:sldMkLst>
          <pc:docMk/>
          <pc:sldMk cId="3198816694" sldId="271"/>
        </pc:sldMkLst>
        <pc:spChg chg="del">
          <ac:chgData name="Гурина Диана" userId="c8b863e692ab8bbe" providerId="LiveId" clId="{04469B87-6A48-4382-BAC4-A1C2773F99A5}" dt="2022-09-11T16:07:53.498" v="372" actId="478"/>
          <ac:spMkLst>
            <pc:docMk/>
            <pc:sldMk cId="3198816694" sldId="271"/>
            <ac:spMk id="2" creationId="{66973AC3-FA1A-1FC7-9773-63BEDF73F852}"/>
          </ac:spMkLst>
        </pc:spChg>
        <pc:spChg chg="mod">
          <ac:chgData name="Гурина Диана" userId="c8b863e692ab8bbe" providerId="LiveId" clId="{04469B87-6A48-4382-BAC4-A1C2773F99A5}" dt="2022-09-11T16:08:07.094" v="376" actId="1076"/>
          <ac:spMkLst>
            <pc:docMk/>
            <pc:sldMk cId="3198816694" sldId="271"/>
            <ac:spMk id="3" creationId="{53C2842B-C97D-D0F1-2D22-AFCF14DB5769}"/>
          </ac:spMkLst>
        </pc:spChg>
      </pc:sldChg>
      <pc:sldChg chg="new">
        <pc:chgData name="Гурина Диана" userId="c8b863e692ab8bbe" providerId="LiveId" clId="{04469B87-6A48-4382-BAC4-A1C2773F99A5}" dt="2022-09-11T15:34:21.382" v="67" actId="680"/>
        <pc:sldMkLst>
          <pc:docMk/>
          <pc:sldMk cId="2029042708" sldId="272"/>
        </pc:sldMkLst>
      </pc:sldChg>
      <pc:sldChg chg="new ord">
        <pc:chgData name="Гурина Диана" userId="c8b863e692ab8bbe" providerId="LiveId" clId="{04469B87-6A48-4382-BAC4-A1C2773F99A5}" dt="2022-09-11T15:34:25.232" v="70"/>
        <pc:sldMkLst>
          <pc:docMk/>
          <pc:sldMk cId="1590428837" sldId="273"/>
        </pc:sldMkLst>
      </pc:sldChg>
      <pc:sldChg chg="addSp delSp modSp new mod">
        <pc:chgData name="Гурина Диана" userId="c8b863e692ab8bbe" providerId="LiveId" clId="{04469B87-6A48-4382-BAC4-A1C2773F99A5}" dt="2022-09-11T16:22:45.118" v="415" actId="403"/>
        <pc:sldMkLst>
          <pc:docMk/>
          <pc:sldMk cId="2055726639" sldId="274"/>
        </pc:sldMkLst>
        <pc:spChg chg="del">
          <ac:chgData name="Гурина Диана" userId="c8b863e692ab8bbe" providerId="LiveId" clId="{04469B87-6A48-4382-BAC4-A1C2773F99A5}" dt="2022-09-11T15:57:38.039" v="305" actId="478"/>
          <ac:spMkLst>
            <pc:docMk/>
            <pc:sldMk cId="2055726639" sldId="274"/>
            <ac:spMk id="2" creationId="{664D436D-3420-B88B-9497-A028F4EECC5A}"/>
          </ac:spMkLst>
        </pc:spChg>
        <pc:spChg chg="del">
          <ac:chgData name="Гурина Диана" userId="c8b863e692ab8bbe" providerId="LiveId" clId="{04469B87-6A48-4382-BAC4-A1C2773F99A5}" dt="2022-09-11T15:57:35.453" v="304" actId="478"/>
          <ac:spMkLst>
            <pc:docMk/>
            <pc:sldMk cId="2055726639" sldId="274"/>
            <ac:spMk id="3" creationId="{476ED3E0-B156-A04D-BD71-0C62A2360BEE}"/>
          </ac:spMkLst>
        </pc:spChg>
        <pc:spChg chg="add mod">
          <ac:chgData name="Гурина Диана" userId="c8b863e692ab8bbe" providerId="LiveId" clId="{04469B87-6A48-4382-BAC4-A1C2773F99A5}" dt="2022-09-11T16:22:45.118" v="415" actId="403"/>
          <ac:spMkLst>
            <pc:docMk/>
            <pc:sldMk cId="2055726639" sldId="274"/>
            <ac:spMk id="5" creationId="{E559D382-76E4-297F-F5A6-AFC145C17F99}"/>
          </ac:spMkLst>
        </pc:spChg>
      </pc:sldChg>
      <pc:sldChg chg="addSp new">
        <pc:chgData name="Гурина Диана" userId="c8b863e692ab8bbe" providerId="LiveId" clId="{04469B87-6A48-4382-BAC4-A1C2773F99A5}" dt="2022-09-13T16:00:42.023" v="446"/>
        <pc:sldMkLst>
          <pc:docMk/>
          <pc:sldMk cId="1555346574" sldId="275"/>
        </pc:sldMkLst>
        <pc:picChg chg="add">
          <ac:chgData name="Гурина Диана" userId="c8b863e692ab8bbe" providerId="LiveId" clId="{04469B87-6A48-4382-BAC4-A1C2773F99A5}" dt="2022-09-13T16:00:42.023" v="446"/>
          <ac:picMkLst>
            <pc:docMk/>
            <pc:sldMk cId="1555346574" sldId="275"/>
            <ac:picMk id="1026" creationId="{C0B405FF-64EA-C03F-B48F-1D2D75BF1E56}"/>
          </ac:picMkLst>
        </pc:picChg>
      </pc:sldChg>
    </pc:docChg>
  </pc:docChgLst>
  <pc:docChgLst>
    <pc:chgData name="Гурина Диана" userId="c8b863e692ab8bbe" providerId="LiveId" clId="{675FAEC0-B9FE-4632-9B2B-F53EA53E5279}"/>
    <pc:docChg chg="delSld modSld">
      <pc:chgData name="Гурина Диана" userId="c8b863e692ab8bbe" providerId="LiveId" clId="{675FAEC0-B9FE-4632-9B2B-F53EA53E5279}" dt="2022-11-15T12:51:22.919" v="21" actId="1076"/>
      <pc:docMkLst>
        <pc:docMk/>
      </pc:docMkLst>
      <pc:sldChg chg="addSp modSp mod">
        <pc:chgData name="Гурина Диана" userId="c8b863e692ab8bbe" providerId="LiveId" clId="{675FAEC0-B9FE-4632-9B2B-F53EA53E5279}" dt="2022-11-15T12:51:22.919" v="21" actId="1076"/>
        <pc:sldMkLst>
          <pc:docMk/>
          <pc:sldMk cId="2047499394" sldId="256"/>
        </pc:sldMkLst>
        <pc:spChg chg="mod">
          <ac:chgData name="Гурина Диана" userId="c8b863e692ab8bbe" providerId="LiveId" clId="{675FAEC0-B9FE-4632-9B2B-F53EA53E5279}" dt="2022-11-15T12:51:19.668" v="20" actId="1076"/>
          <ac:spMkLst>
            <pc:docMk/>
            <pc:sldMk cId="2047499394" sldId="256"/>
            <ac:spMk id="2" creationId="{B2225C11-7ECA-E4C8-8BDF-83550EC1D61B}"/>
          </ac:spMkLst>
        </pc:spChg>
        <pc:picChg chg="add mod">
          <ac:chgData name="Гурина Диана" userId="c8b863e692ab8bbe" providerId="LiveId" clId="{675FAEC0-B9FE-4632-9B2B-F53EA53E5279}" dt="2022-11-15T12:51:22.919" v="21" actId="1076"/>
          <ac:picMkLst>
            <pc:docMk/>
            <pc:sldMk cId="2047499394" sldId="256"/>
            <ac:picMk id="1026" creationId="{470F0968-30E1-E393-F43C-314913F136D1}"/>
          </ac:picMkLst>
        </pc:picChg>
      </pc:sldChg>
      <pc:sldChg chg="del">
        <pc:chgData name="Гурина Диана" userId="c8b863e692ab8bbe" providerId="LiveId" clId="{675FAEC0-B9FE-4632-9B2B-F53EA53E5279}" dt="2022-11-15T12:49:49.324" v="0" actId="47"/>
        <pc:sldMkLst>
          <pc:docMk/>
          <pc:sldMk cId="177387247" sldId="268"/>
        </pc:sldMkLst>
      </pc:sldChg>
      <pc:sldChg chg="del">
        <pc:chgData name="Гурина Диана" userId="c8b863e692ab8bbe" providerId="LiveId" clId="{675FAEC0-B9FE-4632-9B2B-F53EA53E5279}" dt="2022-11-15T12:49:49.846" v="1" actId="47"/>
        <pc:sldMkLst>
          <pc:docMk/>
          <pc:sldMk cId="382109104" sldId="269"/>
        </pc:sldMkLst>
      </pc:sldChg>
      <pc:sldChg chg="del">
        <pc:chgData name="Гурина Диана" userId="c8b863e692ab8bbe" providerId="LiveId" clId="{675FAEC0-B9FE-4632-9B2B-F53EA53E5279}" dt="2022-11-15T12:49:50.349" v="2" actId="47"/>
        <pc:sldMkLst>
          <pc:docMk/>
          <pc:sldMk cId="2029042708" sldId="272"/>
        </pc:sldMkLst>
      </pc:sldChg>
      <pc:sldChg chg="del">
        <pc:chgData name="Гурина Диана" userId="c8b863e692ab8bbe" providerId="LiveId" clId="{675FAEC0-B9FE-4632-9B2B-F53EA53E5279}" dt="2022-11-15T12:49:50.832" v="3" actId="47"/>
        <pc:sldMkLst>
          <pc:docMk/>
          <pc:sldMk cId="1590428837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9C0B97-D151-D14C-390F-3682049A8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B3BC63E-4C71-B44D-01BD-781D524F31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2F71D3-AFB6-BD3D-77B8-BC7561F0E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260B-71DC-4B5E-9FD6-4210BB24DC9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ECDB96-2318-7DD2-20F9-26EA0C0F5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4A5A17-1D46-FF80-00C8-ED4D179F6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FEBA-9F87-4F97-8B3D-B3F09A3CE1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995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07BC0F-7C98-40E1-4F6E-C3D89CD72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FE928CE-29A6-1F92-D1B4-44B4A0E41A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9F5D80-E836-D3F8-F029-7B87BF6DE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260B-71DC-4B5E-9FD6-4210BB24DC9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8C95F9-C564-87E3-E137-4C99AFE38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561FC3-E528-0425-E800-9C7420836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FEBA-9F87-4F97-8B3D-B3F09A3CE1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385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41DCE1B-EB42-7120-1B2A-FBE376D948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B001E9B-DED2-9CDB-A056-C33D76427D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1FB91F-EE73-C735-6A01-5B9568402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260B-71DC-4B5E-9FD6-4210BB24DC9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C1EE10-663E-DD04-D99E-5114F4D1E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E4DE2F-B23A-F31C-9EAD-2F7727A7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FEBA-9F87-4F97-8B3D-B3F09A3CE1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761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B586BE-9E15-4CBA-9848-F8B07C5BE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873B6B-9761-949D-DC31-81CED305B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EEB2EC-6CC6-43B9-2C58-87D5AB882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260B-71DC-4B5E-9FD6-4210BB24DC9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9C7896-0C77-21CA-BDE9-638A13885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359760-8FB1-DBAF-A0BF-0D5643C81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FEBA-9F87-4F97-8B3D-B3F09A3CE1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89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830762-BCFC-43F2-284E-18A544D20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C55F538-D8ED-7A58-E3B9-8EB0EA2B3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3CB2BA-E06C-BA6C-D388-712429A6E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260B-71DC-4B5E-9FD6-4210BB24DC9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D01434-08CC-827A-F92F-5ADDD523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98EEBF-13C0-9513-A652-DE323317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FEBA-9F87-4F97-8B3D-B3F09A3CE1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625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4C7A95-CA30-030B-F57C-66A90BD91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C0D1E6-B6D6-48A3-0AC0-074A5300B9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9E8A37-529C-503F-1F1E-BFF4D38030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B43637-2E46-C424-B9D7-4026C21FA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260B-71DC-4B5E-9FD6-4210BB24DC9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A6A995-DD41-B363-11F4-0F79766AF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845AA8D-C9FB-009E-0F31-F7498D02B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FEBA-9F87-4F97-8B3D-B3F09A3CE1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250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0FBF49-F81F-0229-007E-8CC8F3673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9C1BACB-8C77-6AD8-9C64-9461967F9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7C8DDCD-8FDD-7551-1B67-46E42FBC0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CE9CBD3-77FB-105B-944F-ED69326BF0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CE4B059-B1A0-AD1C-1962-0B3817CF48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74F433A-947C-8F80-D46D-58A22E1AB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260B-71DC-4B5E-9FD6-4210BB24DC9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62CA96-6C0C-F95E-51BE-37178AB4B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FDC578F-3696-40A1-04B2-1BCD8856B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FEBA-9F87-4F97-8B3D-B3F09A3CE1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22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8AFFCF-48BA-0898-250F-FB55D2E1F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37B39A2-F60C-4087-C990-B1BADD20B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260B-71DC-4B5E-9FD6-4210BB24DC9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B1F2CED-AD77-369D-2904-773AFC471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AA37BC4-560B-DF66-CD08-3825BEBCC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FEBA-9F87-4F97-8B3D-B3F09A3CE1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654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BA025A1-BC99-D07A-5DC4-F6A246FE9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260B-71DC-4B5E-9FD6-4210BB24DC9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D83989C-D29D-B68F-E146-042CE9A8E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AA658A1-C109-B106-6900-4F1ACA2FF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FEBA-9F87-4F97-8B3D-B3F09A3CE1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82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39F140-F6E3-E796-E98B-B72D579E2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A23E25-AC90-C314-15BE-E26CF1472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37CD372-95D9-B8B8-B473-0F731BE747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92923D1-90CE-AB13-7900-597D1B86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260B-71DC-4B5E-9FD6-4210BB24DC9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C632FA7-2228-7D8A-7E06-B9F744CAA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AB63802-1681-433A-C7C1-0A39A2A40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FEBA-9F87-4F97-8B3D-B3F09A3CE1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664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75987C-75BE-1B22-E9E0-4BB41C5D8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A01BB83-C3D3-FF94-7DE5-74531F5B93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A907828-81DB-1382-8567-D5F3F9D82A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0E016D7-37D9-7E4B-DC4D-25C257CC5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260B-71DC-4B5E-9FD6-4210BB24DC9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BC3EF4D-FAE1-DDBF-C411-5536A01D1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9FAD594-1D4C-5804-1D39-E4B883CA3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FEBA-9F87-4F97-8B3D-B3F09A3CE1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646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5B3CB6-F937-35AB-42FC-82A49FEE6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CC6842-FBDF-4541-FA50-F5B6DC79C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86B32A-4C3B-E1ED-C528-F8193ECD9E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5260B-71DC-4B5E-9FD6-4210BB24DC9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A8E95C-10AB-47CF-32A0-1C87E0485F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AB7F8C-C88A-BF2C-62FD-43B44082B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3FEBA-9F87-4F97-8B3D-B3F09A3CE1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847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225C11-7ECA-E4C8-8BDF-83550EC1D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5583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Теория электролитической диссоциации</a:t>
            </a:r>
            <a:br>
              <a:rPr lang="ru-RU" b="1" dirty="0"/>
            </a:br>
            <a:r>
              <a:rPr lang="ru-RU" b="1" dirty="0"/>
              <a:t>(ТЭД)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70F0968-30E1-E393-F43C-314913F136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9444" b="94444" l="10000" r="90000">
                        <a14:foregroundMark x1="11979" y1="55926" x2="11979" y2="55926"/>
                        <a14:foregroundMark x1="53229" y1="72037" x2="53229" y2="72037"/>
                        <a14:foregroundMark x1="53229" y1="70185" x2="45208" y2="70741"/>
                        <a14:foregroundMark x1="72292" y1="58889" x2="72292" y2="58889"/>
                        <a14:foregroundMark x1="68646" y1="52222" x2="68646" y2="52222"/>
                        <a14:foregroundMark x1="68646" y1="52222" x2="68646" y2="52222"/>
                        <a14:foregroundMark x1="69375" y1="54815" x2="67708" y2="51111"/>
                        <a14:foregroundMark x1="73646" y1="53889" x2="74271" y2="49444"/>
                        <a14:foregroundMark x1="67188" y1="61852" x2="64896" y2="61852"/>
                        <a14:foregroundMark x1="72396" y1="76111" x2="72396" y2="76111"/>
                        <a14:foregroundMark x1="72292" y1="87222" x2="72292" y2="87222"/>
                        <a14:foregroundMark x1="68542" y1="87222" x2="68542" y2="87222"/>
                        <a14:foregroundMark x1="78333" y1="86111" x2="78333" y2="861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5737"/>
          <a:stretch/>
        </p:blipFill>
        <p:spPr bwMode="auto">
          <a:xfrm>
            <a:off x="1524000" y="3429000"/>
            <a:ext cx="9144000" cy="2791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7499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990B71E-71B2-BC7F-4AE4-9139F392B94B}"/>
              </a:ext>
            </a:extLst>
          </p:cNvPr>
          <p:cNvSpPr txBox="1"/>
          <p:nvPr/>
        </p:nvSpPr>
        <p:spPr>
          <a:xfrm>
            <a:off x="473529" y="629731"/>
            <a:ext cx="609755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Слабые электролиты (α&lt;1):</a:t>
            </a:r>
            <a:endParaRPr lang="ru-RU" sz="2400" b="0" i="0" dirty="0">
              <a:solidFill>
                <a:srgbClr val="44444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ru-RU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1.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 Слабые кислоты, в т.ч. органические;</a:t>
            </a:r>
          </a:p>
          <a:p>
            <a:pPr algn="l"/>
            <a:r>
              <a:rPr lang="ru-RU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2.</a:t>
            </a:r>
            <a:r>
              <a:rPr lang="ru-RU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Нерастворимые основания и гидроксид аммония NH</a:t>
            </a:r>
            <a:r>
              <a:rPr lang="ru-RU" sz="2400" b="0" i="0" baseline="-25000" dirty="0">
                <a:effectLst/>
                <a:latin typeface="inherit"/>
              </a:rPr>
              <a:t>4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OH;</a:t>
            </a:r>
          </a:p>
          <a:p>
            <a:pPr algn="l"/>
            <a:r>
              <a:rPr lang="ru-RU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3.</a:t>
            </a:r>
            <a:r>
              <a:rPr lang="ru-RU" sz="24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Нерастворимые и некоторые малорастворимые соли (в зависимости от растворимости).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B0C65B-FD1E-FC1F-CC47-09D3BF6326C2}"/>
              </a:ext>
            </a:extLst>
          </p:cNvPr>
          <p:cNvSpPr txBox="1"/>
          <p:nvPr/>
        </p:nvSpPr>
        <p:spPr>
          <a:xfrm>
            <a:off x="4551007" y="3252005"/>
            <a:ext cx="710215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400" b="1" i="0" dirty="0" err="1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Неэлектролиты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:</a:t>
            </a:r>
            <a:endParaRPr lang="ru-RU" sz="2400" b="0" i="0" dirty="0">
              <a:solidFill>
                <a:srgbClr val="44444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ru-RU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1.</a:t>
            </a:r>
            <a:r>
              <a:rPr lang="ru-RU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Оксиды, не взаимодействующие с водой (взаимодействующие с водой оксиды при растворении в воде вступают в химическую реакцию с образованием гидроксидов);</a:t>
            </a:r>
          </a:p>
          <a:p>
            <a:pPr algn="l"/>
            <a:r>
              <a:rPr lang="ru-RU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2.</a:t>
            </a:r>
            <a:r>
              <a:rPr lang="ru-RU" sz="24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Простые вещества;</a:t>
            </a:r>
          </a:p>
          <a:p>
            <a:pPr algn="l"/>
            <a:r>
              <a:rPr lang="ru-RU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3.</a:t>
            </a:r>
            <a:r>
              <a:rPr lang="ru-RU" sz="24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Большинство органических веществ со </a:t>
            </a:r>
            <a:r>
              <a:rPr lang="ru-RU" sz="2400" b="0" i="0" dirty="0" err="1">
                <a:effectLst/>
                <a:latin typeface="Roboto" panose="02000000000000000000" pitchFamily="2" charset="0"/>
              </a:rPr>
              <a:t>слабополярными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 или неполярными связями (альдегиды, кетоны, углеводороды и т.д.)</a:t>
            </a:r>
          </a:p>
        </p:txBody>
      </p:sp>
    </p:spTree>
    <p:extLst>
      <p:ext uri="{BB962C8B-B14F-4D97-AF65-F5344CB8AC3E}">
        <p14:creationId xmlns:p14="http://schemas.microsoft.com/office/powerpoint/2010/main" val="990011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FAC0E343-D132-A722-9A52-5F9715FAA6CF}"/>
              </a:ext>
            </a:extLst>
          </p:cNvPr>
          <p:cNvSpPr/>
          <p:nvPr/>
        </p:nvSpPr>
        <p:spPr>
          <a:xfrm>
            <a:off x="2870718" y="3193959"/>
            <a:ext cx="6718041" cy="204340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C89F44-EE71-E4E8-DBCE-EF01B21C2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33127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pl-PL" b="1" i="0" dirty="0">
                <a:effectLst/>
                <a:latin typeface="Roboto" panose="02000000000000000000" pitchFamily="2" charset="0"/>
              </a:rPr>
              <a:t>Na</a:t>
            </a:r>
            <a:r>
              <a:rPr lang="pl-PL" b="1" i="0" baseline="-25000" dirty="0">
                <a:effectLst/>
                <a:latin typeface="inherit"/>
              </a:rPr>
              <a:t>3</a:t>
            </a:r>
            <a:r>
              <a:rPr lang="pl-PL" b="1" i="0" dirty="0">
                <a:effectLst/>
                <a:latin typeface="Roboto" panose="02000000000000000000" pitchFamily="2" charset="0"/>
              </a:rPr>
              <a:t>PO</a:t>
            </a:r>
            <a:r>
              <a:rPr lang="pl-PL" b="1" i="0" baseline="-25000" dirty="0">
                <a:effectLst/>
                <a:latin typeface="inherit"/>
              </a:rPr>
              <a:t>4</a:t>
            </a:r>
            <a:r>
              <a:rPr lang="pl-PL" b="1" i="0" dirty="0">
                <a:effectLst/>
                <a:latin typeface="Roboto" panose="02000000000000000000" pitchFamily="2" charset="0"/>
              </a:rPr>
              <a:t> → 3Na</a:t>
            </a:r>
            <a:r>
              <a:rPr lang="pl-PL" b="1" i="0" baseline="30000" dirty="0">
                <a:effectLst/>
                <a:latin typeface="inherit"/>
              </a:rPr>
              <a:t>+</a:t>
            </a:r>
            <a:r>
              <a:rPr lang="pl-PL" b="1" i="0" dirty="0">
                <a:effectLst/>
                <a:latin typeface="Roboto" panose="02000000000000000000" pitchFamily="2" charset="0"/>
              </a:rPr>
              <a:t> +PO</a:t>
            </a:r>
            <a:r>
              <a:rPr lang="pl-PL" b="1" i="0" baseline="-25000" dirty="0">
                <a:effectLst/>
                <a:latin typeface="inherit"/>
              </a:rPr>
              <a:t>4</a:t>
            </a:r>
            <a:r>
              <a:rPr lang="pl-PL" b="1" i="0" baseline="30000" dirty="0">
                <a:effectLst/>
                <a:latin typeface="inherit"/>
              </a:rPr>
              <a:t>3-</a:t>
            </a:r>
            <a:endParaRPr lang="pl-PL" b="1" i="0" dirty="0">
              <a:effectLst/>
              <a:latin typeface="Roboto" panose="02000000000000000000" pitchFamily="2" charset="0"/>
            </a:endParaRPr>
          </a:p>
          <a:p>
            <a:pPr marL="0" indent="0" algn="ctr">
              <a:buNone/>
            </a:pPr>
            <a:r>
              <a:rPr lang="pl-PL" b="1" i="0" dirty="0">
                <a:effectLst/>
                <a:latin typeface="Roboto" panose="02000000000000000000" pitchFamily="2" charset="0"/>
              </a:rPr>
              <a:t> NH</a:t>
            </a:r>
            <a:r>
              <a:rPr lang="pl-PL" b="1" i="0" baseline="-25000" dirty="0">
                <a:effectLst/>
                <a:latin typeface="inherit"/>
              </a:rPr>
              <a:t>4</a:t>
            </a:r>
            <a:r>
              <a:rPr lang="pl-PL" b="1" i="0" dirty="0">
                <a:effectLst/>
                <a:latin typeface="Roboto" panose="02000000000000000000" pitchFamily="2" charset="0"/>
              </a:rPr>
              <a:t>Cr(SO</a:t>
            </a:r>
            <a:r>
              <a:rPr lang="pl-PL" b="1" i="0" baseline="-25000" dirty="0">
                <a:effectLst/>
                <a:latin typeface="inherit"/>
              </a:rPr>
              <a:t>4</a:t>
            </a:r>
            <a:r>
              <a:rPr lang="pl-PL" b="1" i="0" dirty="0">
                <a:effectLst/>
                <a:latin typeface="Roboto" panose="02000000000000000000" pitchFamily="2" charset="0"/>
              </a:rPr>
              <a:t>)</a:t>
            </a:r>
            <a:r>
              <a:rPr lang="pl-PL" b="1" i="0" baseline="-25000" dirty="0">
                <a:effectLst/>
                <a:latin typeface="inherit"/>
              </a:rPr>
              <a:t>2</a:t>
            </a:r>
            <a:r>
              <a:rPr lang="pl-PL" b="1" i="0" dirty="0">
                <a:effectLst/>
                <a:latin typeface="Roboto" panose="02000000000000000000" pitchFamily="2" charset="0"/>
              </a:rPr>
              <a:t>  →  NH</a:t>
            </a:r>
            <a:r>
              <a:rPr lang="pl-PL" b="1" i="0" baseline="-25000" dirty="0">
                <a:effectLst/>
                <a:latin typeface="inherit"/>
              </a:rPr>
              <a:t>4</a:t>
            </a:r>
            <a:r>
              <a:rPr lang="pl-PL" b="1" i="0" baseline="30000" dirty="0">
                <a:effectLst/>
                <a:latin typeface="inherit"/>
              </a:rPr>
              <a:t>+</a:t>
            </a:r>
            <a:r>
              <a:rPr lang="pl-PL" b="1" i="0" dirty="0">
                <a:effectLst/>
                <a:latin typeface="Roboto" panose="02000000000000000000" pitchFamily="2" charset="0"/>
              </a:rPr>
              <a:t> + Cr</a:t>
            </a:r>
            <a:r>
              <a:rPr lang="pl-PL" b="1" i="0" baseline="30000" dirty="0">
                <a:effectLst/>
                <a:latin typeface="inherit"/>
              </a:rPr>
              <a:t>3+</a:t>
            </a:r>
            <a:r>
              <a:rPr lang="pl-PL" b="1" i="0" dirty="0">
                <a:effectLst/>
                <a:latin typeface="Roboto" panose="02000000000000000000" pitchFamily="2" charset="0"/>
              </a:rPr>
              <a:t> + 2SO</a:t>
            </a:r>
            <a:r>
              <a:rPr lang="pl-PL" b="1" i="0" baseline="-25000" dirty="0">
                <a:effectLst/>
                <a:latin typeface="inherit"/>
              </a:rPr>
              <a:t>4</a:t>
            </a:r>
            <a:r>
              <a:rPr lang="pl-PL" b="1" i="0" baseline="30000" dirty="0">
                <a:effectLst/>
                <a:latin typeface="inherit"/>
              </a:rPr>
              <a:t>2</a:t>
            </a:r>
            <a:r>
              <a:rPr lang="pl-PL" b="0" i="0" baseline="30000" dirty="0">
                <a:solidFill>
                  <a:srgbClr val="444444"/>
                </a:solidFill>
                <a:effectLst/>
                <a:latin typeface="inherit"/>
              </a:rPr>
              <a:t>–</a:t>
            </a:r>
            <a:endParaRPr lang="pl-PL" b="0" i="0" dirty="0">
              <a:solidFill>
                <a:srgbClr val="444444"/>
              </a:solidFill>
              <a:effectLst/>
              <a:latin typeface="Roboto" panose="02000000000000000000" pitchFamily="2" charset="0"/>
            </a:endParaRPr>
          </a:p>
          <a:p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4E3F89-CB38-9CF6-B3AF-9CC986945D2A}"/>
              </a:ext>
            </a:extLst>
          </p:cNvPr>
          <p:cNvSpPr txBox="1"/>
          <p:nvPr/>
        </p:nvSpPr>
        <p:spPr>
          <a:xfrm>
            <a:off x="697464" y="457102"/>
            <a:ext cx="609755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Сильные электролиты</a:t>
            </a:r>
            <a:r>
              <a:rPr lang="ru-RU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диссоциируют полностью (в насыщенных растворах),  </a:t>
            </a:r>
            <a:r>
              <a:rPr lang="ru-RU" sz="2400" b="0" i="0" dirty="0">
                <a:solidFill>
                  <a:srgbClr val="444444"/>
                </a:solidFill>
                <a:effectLst/>
                <a:highlight>
                  <a:srgbClr val="FFFF00"/>
                </a:highlight>
                <a:latin typeface="Roboto" panose="02000000000000000000" pitchFamily="2" charset="0"/>
              </a:rPr>
              <a:t>в одну ступень</a:t>
            </a:r>
            <a:r>
              <a:rPr lang="ru-RU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, все молекулы распадаются на ионы, практически необратимо.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52542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E93DAF-F334-5D20-4EB8-B5455A5A2800}"/>
              </a:ext>
            </a:extLst>
          </p:cNvPr>
          <p:cNvSpPr txBox="1"/>
          <p:nvPr/>
        </p:nvSpPr>
        <p:spPr>
          <a:xfrm>
            <a:off x="838200" y="513384"/>
            <a:ext cx="609755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0" i="0" dirty="0">
                <a:effectLst/>
                <a:latin typeface="Roboto" panose="02000000000000000000" pitchFamily="2" charset="0"/>
              </a:rPr>
              <a:t>Диссоциация</a:t>
            </a:r>
            <a:r>
              <a:rPr lang="ru-RU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слабых электролитов</a:t>
            </a:r>
            <a:r>
              <a:rPr lang="ru-RU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: 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многоосновных кислот и </a:t>
            </a:r>
            <a:r>
              <a:rPr lang="ru-RU" sz="2400" b="0" i="0" dirty="0" err="1">
                <a:effectLst/>
                <a:latin typeface="Roboto" panose="02000000000000000000" pitchFamily="2" charset="0"/>
              </a:rPr>
              <a:t>многокислотных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 оснований</a:t>
            </a:r>
            <a:r>
              <a:rPr lang="ru-RU" sz="2400" b="0" i="0" dirty="0">
                <a:effectLst/>
                <a:highlight>
                  <a:srgbClr val="FFFF00"/>
                </a:highlight>
                <a:latin typeface="Roboto" panose="02000000000000000000" pitchFamily="2" charset="0"/>
              </a:rPr>
              <a:t> </a:t>
            </a:r>
            <a:r>
              <a:rPr lang="ru-RU" sz="2400" b="1" i="0" dirty="0">
                <a:solidFill>
                  <a:srgbClr val="444444"/>
                </a:solidFill>
                <a:effectLst/>
                <a:highlight>
                  <a:srgbClr val="FFFF00"/>
                </a:highlight>
                <a:latin typeface="Roboto" panose="02000000000000000000" pitchFamily="2" charset="0"/>
              </a:rPr>
              <a:t>происходит ступенчато и обратимо</a:t>
            </a:r>
            <a:r>
              <a:rPr lang="ru-RU" sz="2400" b="0" i="0" dirty="0">
                <a:solidFill>
                  <a:srgbClr val="444444"/>
                </a:solidFill>
                <a:effectLst/>
                <a:highlight>
                  <a:srgbClr val="FFFF00"/>
                </a:highlight>
                <a:latin typeface="Roboto" panose="02000000000000000000" pitchFamily="2" charset="0"/>
              </a:rPr>
              <a:t>.</a:t>
            </a:r>
            <a:endParaRPr lang="ru-RU" sz="2400" dirty="0">
              <a:highlight>
                <a:srgbClr val="FFFF00"/>
              </a:highlight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8EA6C7B7-5B61-962B-B64B-727B04548AAE}"/>
              </a:ext>
            </a:extLst>
          </p:cNvPr>
          <p:cNvSpPr/>
          <p:nvPr/>
        </p:nvSpPr>
        <p:spPr>
          <a:xfrm>
            <a:off x="833536" y="2685263"/>
            <a:ext cx="4721289" cy="176348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800" b="1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H</a:t>
            </a:r>
            <a:r>
              <a:rPr lang="pt-BR" sz="2800" b="0" i="0" baseline="-25000" dirty="0">
                <a:solidFill>
                  <a:schemeClr val="tx1"/>
                </a:solidFill>
                <a:effectLst/>
                <a:latin typeface="inherit"/>
              </a:rPr>
              <a:t>2</a:t>
            </a:r>
            <a:r>
              <a:rPr lang="pt-BR" sz="2800" b="1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CO</a:t>
            </a:r>
            <a:r>
              <a:rPr lang="pt-BR" sz="2800" b="0" i="0" baseline="-25000" dirty="0">
                <a:solidFill>
                  <a:schemeClr val="tx1"/>
                </a:solidFill>
                <a:effectLst/>
                <a:latin typeface="inherit"/>
              </a:rPr>
              <a:t>3</a:t>
            </a:r>
            <a:r>
              <a:rPr lang="pt-BR" sz="2800" b="1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 ↔ H</a:t>
            </a:r>
            <a:r>
              <a:rPr lang="pt-BR" sz="2800" b="0" i="0" baseline="30000" dirty="0">
                <a:solidFill>
                  <a:schemeClr val="tx1"/>
                </a:solidFill>
                <a:effectLst/>
                <a:latin typeface="inherit"/>
              </a:rPr>
              <a:t>+</a:t>
            </a:r>
            <a:r>
              <a:rPr lang="pt-BR" sz="2800" b="1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 + HCO</a:t>
            </a:r>
            <a:r>
              <a:rPr lang="pt-BR" sz="2800" b="0" i="0" baseline="-25000" dirty="0">
                <a:solidFill>
                  <a:schemeClr val="tx1"/>
                </a:solidFill>
                <a:effectLst/>
                <a:latin typeface="inherit"/>
              </a:rPr>
              <a:t>3</a:t>
            </a:r>
            <a:r>
              <a:rPr lang="pt-BR" sz="2800" b="0" i="0" baseline="30000" dirty="0">
                <a:solidFill>
                  <a:schemeClr val="tx1"/>
                </a:solidFill>
                <a:effectLst/>
                <a:latin typeface="inherit"/>
              </a:rPr>
              <a:t>–</a:t>
            </a:r>
            <a:endParaRPr lang="pt-BR" sz="2800" b="0" i="0" dirty="0">
              <a:solidFill>
                <a:schemeClr val="tx1"/>
              </a:solidFill>
              <a:effectLst/>
              <a:latin typeface="Roboto" panose="02000000000000000000" pitchFamily="2" charset="0"/>
            </a:endParaRPr>
          </a:p>
          <a:p>
            <a:pPr algn="ctr"/>
            <a:r>
              <a:rPr lang="pt-BR" sz="2800" b="1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HCO</a:t>
            </a:r>
            <a:r>
              <a:rPr lang="pt-BR" sz="2800" b="0" i="0" baseline="-25000" dirty="0">
                <a:solidFill>
                  <a:schemeClr val="tx1"/>
                </a:solidFill>
                <a:effectLst/>
                <a:latin typeface="inherit"/>
              </a:rPr>
              <a:t>3</a:t>
            </a:r>
            <a:r>
              <a:rPr lang="pt-BR" sz="2800" b="0" i="0" baseline="30000" dirty="0">
                <a:solidFill>
                  <a:schemeClr val="tx1"/>
                </a:solidFill>
                <a:effectLst/>
                <a:latin typeface="inherit"/>
              </a:rPr>
              <a:t>–</a:t>
            </a:r>
            <a:r>
              <a:rPr lang="pt-BR" sz="2800" b="1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 ↔ H</a:t>
            </a:r>
            <a:r>
              <a:rPr lang="pt-BR" sz="2800" b="0" i="0" baseline="30000" dirty="0">
                <a:solidFill>
                  <a:schemeClr val="tx1"/>
                </a:solidFill>
                <a:effectLst/>
                <a:latin typeface="inherit"/>
              </a:rPr>
              <a:t>+</a:t>
            </a:r>
            <a:r>
              <a:rPr lang="pt-BR" sz="2800" b="1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 + CO</a:t>
            </a:r>
            <a:r>
              <a:rPr lang="pt-BR" sz="2800" b="0" i="0" baseline="-25000" dirty="0">
                <a:solidFill>
                  <a:schemeClr val="tx1"/>
                </a:solidFill>
                <a:effectLst/>
                <a:latin typeface="inherit"/>
              </a:rPr>
              <a:t>3</a:t>
            </a:r>
            <a:r>
              <a:rPr lang="pt-BR" sz="2800" b="0" i="0" baseline="30000" dirty="0">
                <a:solidFill>
                  <a:schemeClr val="tx1"/>
                </a:solidFill>
                <a:effectLst/>
                <a:latin typeface="inherit"/>
              </a:rPr>
              <a:t>2–</a:t>
            </a:r>
            <a:endParaRPr lang="pt-BR" sz="2800" b="0" i="0" dirty="0">
              <a:solidFill>
                <a:schemeClr val="tx1"/>
              </a:solidFill>
              <a:effectLst/>
              <a:latin typeface="Roboto" panose="02000000000000000000" pitchFamily="2" charset="0"/>
            </a:endParaRPr>
          </a:p>
          <a:p>
            <a:pPr algn="ctr"/>
            <a:endParaRPr lang="ru-RU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0D274A28-B882-FEA5-81B0-D27ADACE4FCC}"/>
              </a:ext>
            </a:extLst>
          </p:cNvPr>
          <p:cNvSpPr/>
          <p:nvPr/>
        </p:nvSpPr>
        <p:spPr>
          <a:xfrm>
            <a:off x="6525208" y="4351174"/>
            <a:ext cx="4721289" cy="176348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Mg(OH)</a:t>
            </a:r>
            <a:r>
              <a:rPr lang="en-US" sz="2800" b="0" i="0" baseline="-25000" dirty="0">
                <a:solidFill>
                  <a:schemeClr val="tx1"/>
                </a:solidFill>
                <a:effectLst/>
                <a:latin typeface="inherit"/>
              </a:rPr>
              <a:t>2</a:t>
            </a:r>
            <a:r>
              <a:rPr lang="en-US" sz="2800" b="1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 ⇄ Mg(OH) + OH</a:t>
            </a:r>
            <a:r>
              <a:rPr lang="en-US" sz="2800" b="0" i="0" baseline="30000" dirty="0">
                <a:solidFill>
                  <a:schemeClr val="tx1"/>
                </a:solidFill>
                <a:effectLst/>
                <a:latin typeface="inherit"/>
              </a:rPr>
              <a:t>–</a:t>
            </a:r>
            <a:endParaRPr lang="en-US" sz="2800" b="0" i="0" dirty="0">
              <a:solidFill>
                <a:schemeClr val="tx1"/>
              </a:solidFill>
              <a:effectLst/>
              <a:latin typeface="Roboto" panose="02000000000000000000" pitchFamily="2" charset="0"/>
            </a:endParaRPr>
          </a:p>
          <a:p>
            <a:pPr algn="ctr"/>
            <a:r>
              <a:rPr lang="en-US" sz="2800" b="1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Mg(OH)</a:t>
            </a:r>
            <a:r>
              <a:rPr lang="en-US" sz="2800" b="0" i="0" baseline="30000" dirty="0">
                <a:solidFill>
                  <a:schemeClr val="tx1"/>
                </a:solidFill>
                <a:effectLst/>
                <a:latin typeface="inherit"/>
              </a:rPr>
              <a:t>+</a:t>
            </a:r>
            <a:r>
              <a:rPr lang="en-US" sz="2800" b="1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 ⇄ Mg</a:t>
            </a:r>
            <a:r>
              <a:rPr lang="en-US" sz="2800" b="0" i="0" baseline="30000" dirty="0">
                <a:solidFill>
                  <a:schemeClr val="tx1"/>
                </a:solidFill>
                <a:effectLst/>
                <a:latin typeface="inherit"/>
              </a:rPr>
              <a:t>2+ </a:t>
            </a:r>
            <a:r>
              <a:rPr lang="en-US" sz="2800" b="1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+ OH</a:t>
            </a:r>
            <a:r>
              <a:rPr lang="en-US" sz="2800" b="0" i="0" baseline="30000" dirty="0">
                <a:solidFill>
                  <a:schemeClr val="tx1"/>
                </a:solidFill>
                <a:effectLst/>
                <a:latin typeface="inherit"/>
              </a:rPr>
              <a:t>–</a:t>
            </a:r>
            <a:endParaRPr lang="en-US" sz="2800" b="0" i="0" dirty="0">
              <a:solidFill>
                <a:schemeClr val="tx1"/>
              </a:solidFill>
              <a:effectLst/>
              <a:latin typeface="Roboto" panose="02000000000000000000" pitchFamily="2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8274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0AE70BE-0239-52FB-A0A0-8C56581E4F40}"/>
              </a:ext>
            </a:extLst>
          </p:cNvPr>
          <p:cNvSpPr txBox="1"/>
          <p:nvPr/>
        </p:nvSpPr>
        <p:spPr>
          <a:xfrm>
            <a:off x="289249" y="223935"/>
            <a:ext cx="11541967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b="1" i="0" dirty="0">
                <a:effectLst/>
                <a:latin typeface="Roboto" panose="02000000000000000000" pitchFamily="2" charset="0"/>
              </a:rPr>
              <a:t>Основные положения теории электролитической диссоциации(ТЭД):</a:t>
            </a:r>
            <a:endParaRPr lang="ru-RU" sz="2800" b="0" i="0" dirty="0">
              <a:effectLst/>
              <a:latin typeface="Roboto" panose="02000000000000000000" pitchFamily="2" charset="0"/>
            </a:endParaRPr>
          </a:p>
          <a:p>
            <a:pPr algn="just"/>
            <a:r>
              <a:rPr lang="ru-RU" sz="28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1.</a:t>
            </a:r>
            <a:r>
              <a:rPr lang="ru-RU" sz="28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sz="2800" b="0" i="0" dirty="0">
                <a:effectLst/>
                <a:latin typeface="Roboto" panose="02000000000000000000" pitchFamily="2" charset="0"/>
              </a:rPr>
              <a:t>При растворении в воде электролиты диссоциируют (распадаются) на ионы.</a:t>
            </a:r>
          </a:p>
          <a:p>
            <a:pPr algn="just"/>
            <a:r>
              <a:rPr lang="ru-RU" sz="28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2.</a:t>
            </a:r>
            <a:r>
              <a:rPr lang="ru-RU" sz="28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sz="2800" b="0" i="0" dirty="0">
                <a:effectLst/>
                <a:latin typeface="Roboto" panose="02000000000000000000" pitchFamily="2" charset="0"/>
              </a:rPr>
              <a:t>Причина диссоциации электролита в воде – это его гидратация, т.е. взаимодействие с молекулами воды и разрыв химической связи в нем.</a:t>
            </a:r>
          </a:p>
          <a:p>
            <a:pPr algn="just"/>
            <a:r>
              <a:rPr lang="ru-RU" sz="28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3.</a:t>
            </a:r>
            <a:r>
              <a:rPr lang="ru-RU" sz="28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sz="2800" b="0" i="0" dirty="0">
                <a:effectLst/>
                <a:latin typeface="Roboto" panose="02000000000000000000" pitchFamily="2" charset="0"/>
              </a:rPr>
              <a:t>Под действием внешнего электрического поля положительно заряженные ионы двигаются к положительно заряженному электроду — катоду, их называют катионами. Отрицательно заряженные электроны двигаются к отрицательному электроду – аноду. Их называют анионами.</a:t>
            </a:r>
            <a:endParaRPr lang="ru-RU" sz="2800" dirty="0">
              <a:latin typeface="Roboto" panose="02000000000000000000" pitchFamily="2" charset="0"/>
            </a:endParaRPr>
          </a:p>
          <a:p>
            <a:pPr algn="just"/>
            <a:endParaRPr lang="ru-RU" b="0" i="0" dirty="0">
              <a:solidFill>
                <a:srgbClr val="444444"/>
              </a:solidFill>
              <a:effectLst/>
              <a:latin typeface="Roboto" panose="02000000000000000000" pitchFamily="2" charset="0"/>
            </a:endParaRPr>
          </a:p>
          <a:p>
            <a:pPr algn="just"/>
            <a:endParaRPr lang="ru-RU" b="0" i="0" dirty="0">
              <a:solidFill>
                <a:srgbClr val="444444"/>
              </a:solidFill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588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C2842B-C97D-D0F1-2D22-AFCF14DB5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34" y="575323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4.</a:t>
            </a:r>
            <a:r>
              <a:rPr lang="ru-RU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b="0" i="0" dirty="0">
                <a:effectLst/>
                <a:latin typeface="Roboto" panose="02000000000000000000" pitchFamily="2" charset="0"/>
              </a:rPr>
              <a:t>Электролитическая диссоциация происходит обратимо для слабых электролитов, и практически необратимо для сильных электролитов.</a:t>
            </a:r>
          </a:p>
          <a:p>
            <a:pPr marL="0" indent="0" algn="just">
              <a:buNone/>
            </a:pPr>
            <a:r>
              <a:rPr lang="ru-RU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5.</a:t>
            </a:r>
            <a:r>
              <a:rPr lang="ru-RU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b="0" i="0" dirty="0">
                <a:effectLst/>
                <a:latin typeface="Roboto" panose="02000000000000000000" pitchFamily="2" charset="0"/>
              </a:rPr>
              <a:t>Электролиты могут в разной степени диссоциировать на ионы — в зависимости от внешних условий, концентрации и природы электролита.</a:t>
            </a:r>
          </a:p>
          <a:p>
            <a:pPr marL="0" indent="0" algn="just">
              <a:buNone/>
            </a:pPr>
            <a:r>
              <a:rPr lang="ru-RU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6.</a:t>
            </a:r>
            <a:r>
              <a:rPr lang="ru-RU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b="0" i="0" dirty="0">
                <a:effectLst/>
                <a:latin typeface="Roboto" panose="02000000000000000000" pitchFamily="2" charset="0"/>
              </a:rPr>
              <a:t>Химические свойства ионов отличаются от свойств простых веществ. Химические свойства растворов электролитов определяются свойствами тех ионов, которые из него образуются при диссоциации.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8816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C57269-0D81-A58B-8B51-B5130EE5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Задания: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4C3448-347A-B271-31C8-D7526D6F6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1) напишите уравнение электролитической диссоциации следующих соединений: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MgCl</a:t>
            </a:r>
            <a:r>
              <a:rPr lang="en-US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</a:t>
            </a:r>
            <a:r>
              <a:rPr lang="en-US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</a:t>
            </a:r>
            <a:r>
              <a:rPr lang="en-US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,HCl, Ca(OH)</a:t>
            </a:r>
            <a:r>
              <a:rPr lang="en-US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ru-RU" dirty="0"/>
              <a:t>Напишите уравнения электролитической диссоциации по 1-й стадии многоосновных кислот, слабых и амфотерных гидроксидов: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Mg(OH)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Al(OH)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6947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694051F-A5CA-2FD2-A50E-709E089B5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604" y="500678"/>
            <a:ext cx="10515600" cy="4351338"/>
          </a:xfrm>
        </p:spPr>
        <p:txBody>
          <a:bodyPr/>
          <a:lstStyle/>
          <a:p>
            <a:pPr algn="just"/>
            <a:r>
              <a:rPr lang="ru-RU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Электролиты</a:t>
            </a:r>
            <a:r>
              <a:rPr lang="ru-RU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 –</a:t>
            </a:r>
            <a:r>
              <a:rPr lang="ru-RU" b="0" i="0" dirty="0">
                <a:effectLst/>
                <a:latin typeface="Roboto" panose="02000000000000000000" pitchFamily="2" charset="0"/>
              </a:rPr>
              <a:t> </a:t>
            </a:r>
            <a:r>
              <a:rPr lang="ru-RU" b="1" i="0" dirty="0">
                <a:effectLst/>
                <a:latin typeface="Roboto" panose="02000000000000000000" pitchFamily="2" charset="0"/>
              </a:rPr>
              <a:t>это вещества, растворы и расплавы которых проводят электрический ток.</a:t>
            </a:r>
          </a:p>
          <a:p>
            <a:pPr algn="just"/>
            <a:r>
              <a:rPr lang="ru-RU" b="1" i="0" dirty="0">
                <a:effectLst/>
                <a:latin typeface="Roboto" panose="02000000000000000000" pitchFamily="2" charset="0"/>
              </a:rPr>
              <a:t>Электрический ток </a:t>
            </a:r>
            <a:r>
              <a:rPr lang="ru-RU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–</a:t>
            </a:r>
            <a:r>
              <a:rPr lang="ru-RU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b="0" i="0" dirty="0">
                <a:effectLst/>
                <a:latin typeface="Roboto" panose="02000000000000000000" pitchFamily="2" charset="0"/>
              </a:rPr>
              <a:t>это упорядоченное движение заряженных частиц под действием электрического поля. Таким образом, в растворах или расплавах электролитов есть заряженные частицы. В растворах электролитов, как правило, электрическая проводимость обусловлена наличием ионов.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8149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8594014-69F3-5E6E-638A-745CD3E43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620" y="39804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Ионы</a:t>
            </a:r>
            <a:r>
              <a:rPr lang="ru-RU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 –</a:t>
            </a:r>
            <a:r>
              <a:rPr lang="ru-RU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b="0" i="0" dirty="0">
                <a:effectLst/>
                <a:latin typeface="Roboto" panose="02000000000000000000" pitchFamily="2" charset="0"/>
              </a:rPr>
              <a:t>это заряженные частицы (атомы или группы атомов). Разделяют положительно заряженные ионы (</a:t>
            </a:r>
            <a:r>
              <a:rPr lang="ru-RU" b="1" i="0" dirty="0">
                <a:effectLst/>
                <a:latin typeface="Roboto" panose="02000000000000000000" pitchFamily="2" charset="0"/>
              </a:rPr>
              <a:t>катионы</a:t>
            </a:r>
            <a:r>
              <a:rPr lang="ru-RU" b="0" i="0" dirty="0">
                <a:effectLst/>
                <a:latin typeface="Roboto" panose="02000000000000000000" pitchFamily="2" charset="0"/>
              </a:rPr>
              <a:t>) и отрицательно заряженные ионы (</a:t>
            </a:r>
            <a:r>
              <a:rPr lang="ru-RU" b="1" i="0" dirty="0">
                <a:effectLst/>
                <a:latin typeface="Roboto" panose="02000000000000000000" pitchFamily="2" charset="0"/>
              </a:rPr>
              <a:t>анионы</a:t>
            </a:r>
            <a:r>
              <a:rPr lang="ru-RU" b="0" i="0" dirty="0">
                <a:effectLst/>
                <a:latin typeface="Roboto" panose="02000000000000000000" pitchFamily="2" charset="0"/>
              </a:rPr>
              <a:t>).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7919F16-0E6C-6757-AD4F-5DC69AF492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637"/>
          <a:stretch/>
        </p:blipFill>
        <p:spPr>
          <a:xfrm>
            <a:off x="1149220" y="1685925"/>
            <a:ext cx="9906000" cy="2500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998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CFB13C-DF68-ECDE-7627-97B39967D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C3E25A-8509-F9C2-3BC2-BCB271D04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B5134E52-B82D-74CA-A442-10F578B459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6" y="0"/>
            <a:ext cx="1077277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9863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678908-A47C-1D86-99E9-0E8B5EB9A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58" y="342058"/>
            <a:ext cx="10515600" cy="4351338"/>
          </a:xfrm>
        </p:spPr>
        <p:txBody>
          <a:bodyPr/>
          <a:lstStyle/>
          <a:p>
            <a:r>
              <a:rPr lang="ru-RU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Электролитическая диссоциация</a:t>
            </a:r>
            <a:r>
              <a:rPr lang="ru-RU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— </a:t>
            </a:r>
            <a:r>
              <a:rPr lang="ru-RU" b="1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это процесс распада электролита на ионы при его растворении или плавлении.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F2E8F427-2F3C-BF2C-E191-30F5D4DE75E6}"/>
              </a:ext>
            </a:extLst>
          </p:cNvPr>
          <p:cNvSpPr/>
          <p:nvPr/>
        </p:nvSpPr>
        <p:spPr>
          <a:xfrm>
            <a:off x="1547327" y="2628947"/>
            <a:ext cx="3508310" cy="152088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Электролиты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6A553E2F-A53C-25A7-C5E8-B5D9B3059C20}"/>
              </a:ext>
            </a:extLst>
          </p:cNvPr>
          <p:cNvSpPr/>
          <p:nvPr/>
        </p:nvSpPr>
        <p:spPr>
          <a:xfrm>
            <a:off x="7649548" y="2628947"/>
            <a:ext cx="3508310" cy="152088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err="1">
                <a:solidFill>
                  <a:srgbClr val="FF0000"/>
                </a:solidFill>
              </a:rPr>
              <a:t>Неэлектролиты</a:t>
            </a:r>
            <a:endParaRPr lang="ru-RU" b="1" dirty="0">
              <a:solidFill>
                <a:srgbClr val="FF0000"/>
              </a:solidFill>
            </a:endParaRPr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1B470908-481B-FDEF-77F8-2F5DF448DA49}"/>
              </a:ext>
            </a:extLst>
          </p:cNvPr>
          <p:cNvCxnSpPr>
            <a:cxnSpLocks/>
          </p:cNvCxnSpPr>
          <p:nvPr/>
        </p:nvCxnSpPr>
        <p:spPr>
          <a:xfrm flipH="1">
            <a:off x="3181739" y="1108804"/>
            <a:ext cx="774440" cy="14089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05C5664C-F053-F776-2F69-46CBA2486F8A}"/>
              </a:ext>
            </a:extLst>
          </p:cNvPr>
          <p:cNvCxnSpPr>
            <a:cxnSpLocks/>
          </p:cNvCxnSpPr>
          <p:nvPr/>
        </p:nvCxnSpPr>
        <p:spPr>
          <a:xfrm>
            <a:off x="7517364" y="1203650"/>
            <a:ext cx="1421363" cy="13436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D89585B9-1E36-3E1B-AA06-3F39A6125531}"/>
              </a:ext>
            </a:extLst>
          </p:cNvPr>
          <p:cNvSpPr/>
          <p:nvPr/>
        </p:nvSpPr>
        <p:spPr>
          <a:xfrm>
            <a:off x="335902" y="4982547"/>
            <a:ext cx="2491274" cy="1045029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Сильные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2A58AB0C-1A0E-1838-E7B9-14228510CD42}"/>
              </a:ext>
            </a:extLst>
          </p:cNvPr>
          <p:cNvSpPr/>
          <p:nvPr/>
        </p:nvSpPr>
        <p:spPr>
          <a:xfrm>
            <a:off x="4047931" y="4982547"/>
            <a:ext cx="2491274" cy="1045029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Слабые</a:t>
            </a:r>
          </a:p>
        </p:txBody>
      </p: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D97AC4E2-A260-5444-D78F-4C14842BC20D}"/>
              </a:ext>
            </a:extLst>
          </p:cNvPr>
          <p:cNvCxnSpPr>
            <a:endCxn id="13" idx="0"/>
          </p:cNvCxnSpPr>
          <p:nvPr/>
        </p:nvCxnSpPr>
        <p:spPr>
          <a:xfrm flipH="1">
            <a:off x="1581539" y="4149836"/>
            <a:ext cx="424543" cy="832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47AFDCB3-1109-9187-1493-CFA9DBBF978B}"/>
              </a:ext>
            </a:extLst>
          </p:cNvPr>
          <p:cNvCxnSpPr>
            <a:cxnSpLocks/>
          </p:cNvCxnSpPr>
          <p:nvPr/>
        </p:nvCxnSpPr>
        <p:spPr>
          <a:xfrm>
            <a:off x="4376057" y="4149836"/>
            <a:ext cx="438539" cy="832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1372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954426-5616-40AF-20A5-BEAA129D7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89F918-2D0E-38AC-B1D3-3140301FC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Различие между электролитами и неэлектролитами">
            <a:extLst>
              <a:ext uri="{FF2B5EF4-FFF2-40B4-BE49-F238E27FC236}">
                <a16:creationId xmlns:a16="http://schemas.microsoft.com/office/drawing/2014/main" id="{C0B405FF-64EA-C03F-B48F-1D2D75BF1E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5738"/>
            <a:ext cx="12192000" cy="648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346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559D382-76E4-297F-F5A6-AFC145C17F99}"/>
              </a:ext>
            </a:extLst>
          </p:cNvPr>
          <p:cNvSpPr txBox="1"/>
          <p:nvPr/>
        </p:nvSpPr>
        <p:spPr>
          <a:xfrm>
            <a:off x="718457" y="566678"/>
            <a:ext cx="848385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Степень диссоциации</a:t>
            </a:r>
            <a:r>
              <a:rPr lang="ru-RU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— это отношение числа </a:t>
            </a:r>
            <a:r>
              <a:rPr lang="ru-RU" sz="2400" b="0" i="0" dirty="0" err="1">
                <a:effectLst/>
                <a:latin typeface="Roboto" panose="02000000000000000000" pitchFamily="2" charset="0"/>
              </a:rPr>
              <a:t>продиссоциировавших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 (распавшихся) молекул к общему числу молекул электролита. Т.е., какая доля молекул исходного вещества распадается в растворе или расплаве на ионы.</a:t>
            </a:r>
          </a:p>
          <a:p>
            <a:pPr algn="ctr"/>
            <a:r>
              <a:rPr lang="ru-RU" sz="2400" b="0" i="0" dirty="0">
                <a:effectLst/>
                <a:latin typeface="Roboto" panose="02000000000000000000" pitchFamily="2" charset="0"/>
              </a:rPr>
              <a:t>α=</a:t>
            </a:r>
            <a:r>
              <a:rPr lang="ru-RU" sz="2400" b="0" i="0" dirty="0" err="1">
                <a:effectLst/>
                <a:latin typeface="Roboto" panose="02000000000000000000" pitchFamily="2" charset="0"/>
              </a:rPr>
              <a:t>N</a:t>
            </a:r>
            <a:r>
              <a:rPr lang="ru-RU" sz="2400" b="0" i="0" baseline="-25000" dirty="0" err="1">
                <a:effectLst/>
                <a:latin typeface="inherit"/>
              </a:rPr>
              <a:t>продисс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/</a:t>
            </a:r>
            <a:r>
              <a:rPr lang="ru-RU" sz="2400" b="0" i="0" dirty="0" err="1">
                <a:effectLst/>
                <a:latin typeface="Roboto" panose="02000000000000000000" pitchFamily="2" charset="0"/>
              </a:rPr>
              <a:t>N</a:t>
            </a:r>
            <a:r>
              <a:rPr lang="ru-RU" sz="2400" b="0" i="0" baseline="-25000" dirty="0" err="1">
                <a:effectLst/>
                <a:latin typeface="inherit"/>
              </a:rPr>
              <a:t>исх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, где:</a:t>
            </a:r>
          </a:p>
          <a:p>
            <a:pPr algn="l"/>
            <a:r>
              <a:rPr lang="ru-RU" sz="2400" b="0" i="0" dirty="0" err="1">
                <a:effectLst/>
                <a:latin typeface="Roboto" panose="02000000000000000000" pitchFamily="2" charset="0"/>
              </a:rPr>
              <a:t>N</a:t>
            </a:r>
            <a:r>
              <a:rPr lang="ru-RU" sz="2400" b="0" i="0" baseline="-25000" dirty="0" err="1">
                <a:effectLst/>
                <a:latin typeface="inherit"/>
              </a:rPr>
              <a:t>продисс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 — это число </a:t>
            </a:r>
            <a:r>
              <a:rPr lang="ru-RU" sz="2400" b="0" i="0" dirty="0" err="1">
                <a:effectLst/>
                <a:latin typeface="Roboto" panose="02000000000000000000" pitchFamily="2" charset="0"/>
              </a:rPr>
              <a:t>продиссоциировавших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 молекул,</a:t>
            </a:r>
          </a:p>
          <a:p>
            <a:pPr algn="l"/>
            <a:r>
              <a:rPr lang="ru-RU" sz="2400" b="0" i="0" dirty="0" err="1">
                <a:effectLst/>
                <a:latin typeface="Roboto" panose="02000000000000000000" pitchFamily="2" charset="0"/>
              </a:rPr>
              <a:t>N</a:t>
            </a:r>
            <a:r>
              <a:rPr lang="ru-RU" sz="2400" b="0" i="0" baseline="-25000" dirty="0" err="1">
                <a:effectLst/>
                <a:latin typeface="inherit"/>
              </a:rPr>
              <a:t>исх</a:t>
            </a:r>
            <a:r>
              <a:rPr lang="ru-RU" sz="2400" b="0" i="0" baseline="-25000" dirty="0">
                <a:effectLst/>
                <a:latin typeface="inherit"/>
              </a:rPr>
              <a:t> 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— это исходное число молекул.</a:t>
            </a:r>
          </a:p>
          <a:p>
            <a:pPr algn="l"/>
            <a:r>
              <a:rPr lang="ru-RU" sz="2400" b="0" i="0" dirty="0">
                <a:effectLst/>
                <a:latin typeface="Roboto" panose="02000000000000000000" pitchFamily="2" charset="0"/>
              </a:rPr>
              <a:t>По степени диссоциации электролиты делят на делят на </a:t>
            </a:r>
            <a:r>
              <a:rPr lang="ru-RU" sz="2400" b="1" i="0" dirty="0">
                <a:effectLst/>
                <a:latin typeface="Roboto" panose="02000000000000000000" pitchFamily="2" charset="0"/>
              </a:rPr>
              <a:t>сильные  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и </a:t>
            </a:r>
            <a:r>
              <a:rPr lang="ru-RU" sz="2400" b="1" i="0" dirty="0">
                <a:effectLst/>
                <a:latin typeface="Roboto" panose="02000000000000000000" pitchFamily="2" charset="0"/>
              </a:rPr>
              <a:t>слабые</a:t>
            </a:r>
            <a:r>
              <a:rPr lang="ru-RU" sz="2400" b="0" i="0" dirty="0">
                <a:effectLst/>
                <a:latin typeface="Roboto" panose="020000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5726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481F8E41-C1F0-CC41-C3B6-BD6BC7D3F71C}"/>
              </a:ext>
            </a:extLst>
          </p:cNvPr>
          <p:cNvSpPr/>
          <p:nvPr/>
        </p:nvSpPr>
        <p:spPr>
          <a:xfrm>
            <a:off x="441582" y="312572"/>
            <a:ext cx="3508310" cy="304178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Электролиты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chemeClr val="tx1"/>
                </a:solidFill>
              </a:rPr>
              <a:t>Соли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chemeClr val="tx1"/>
                </a:solidFill>
              </a:rPr>
              <a:t>Кислоты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chemeClr val="tx1"/>
                </a:solidFill>
              </a:rPr>
              <a:t>Щёлочи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D44DED-D7BA-2F07-89E4-1233C8F3D312}"/>
              </a:ext>
            </a:extLst>
          </p:cNvPr>
          <p:cNvSpPr txBox="1"/>
          <p:nvPr/>
        </p:nvSpPr>
        <p:spPr>
          <a:xfrm>
            <a:off x="5954097" y="494635"/>
            <a:ext cx="527412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Сильные электролиты (</a:t>
            </a:r>
            <a:r>
              <a:rPr lang="el-GR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α≈1):</a:t>
            </a:r>
            <a:endParaRPr lang="el-GR" sz="2400" b="0" i="0" dirty="0">
              <a:solidFill>
                <a:srgbClr val="44444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el-GR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1.</a:t>
            </a:r>
            <a:r>
              <a:rPr lang="el-GR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Все растворимые соли 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2.</a:t>
            </a:r>
            <a:r>
              <a:rPr lang="ru-RU" sz="2400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ru-RU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Сильные кислоты: 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HCl, HI, HBr, HNO</a:t>
            </a:r>
            <a:r>
              <a:rPr lang="en-US" sz="2400" b="0" i="0" baseline="-25000" dirty="0">
                <a:solidFill>
                  <a:srgbClr val="444444"/>
                </a:solidFill>
                <a:effectLst/>
                <a:latin typeface="inherit"/>
              </a:rPr>
              <a:t>3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, H</a:t>
            </a:r>
            <a:r>
              <a:rPr lang="en-US" sz="2400" b="0" i="0" baseline="-25000" dirty="0">
                <a:solidFill>
                  <a:srgbClr val="444444"/>
                </a:solidFill>
                <a:effectLst/>
                <a:latin typeface="inherit"/>
              </a:rPr>
              <a:t>2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SO</a:t>
            </a:r>
            <a:r>
              <a:rPr lang="en-US" sz="2400" b="0" i="0" baseline="-25000" dirty="0">
                <a:solidFill>
                  <a:srgbClr val="444444"/>
                </a:solidFill>
                <a:effectLst/>
                <a:latin typeface="inherit"/>
              </a:rPr>
              <a:t>4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(</a:t>
            </a:r>
            <a:r>
              <a:rPr lang="ru-RU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по первой ступени), 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HClO</a:t>
            </a:r>
            <a:r>
              <a:rPr lang="en-US" sz="2400" b="0" i="0" baseline="-25000" dirty="0">
                <a:solidFill>
                  <a:srgbClr val="444444"/>
                </a:solidFill>
                <a:effectLst/>
                <a:latin typeface="inherit"/>
              </a:rPr>
              <a:t>4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 </a:t>
            </a:r>
            <a:r>
              <a:rPr lang="ru-RU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и др.;</a:t>
            </a:r>
          </a:p>
          <a:p>
            <a:pPr algn="l"/>
            <a:r>
              <a:rPr lang="ru-RU" sz="24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3.</a:t>
            </a:r>
            <a:r>
              <a:rPr lang="ru-RU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Щелочи: 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NaOH, KOH, </a:t>
            </a:r>
            <a:r>
              <a:rPr lang="en-US" sz="2400" b="0" i="0" dirty="0" err="1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LiOH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n-US" sz="2400" b="0" i="0" dirty="0" err="1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RbOH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n-US" sz="2400" b="0" i="0" dirty="0" err="1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CsOH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; Ca(OH)</a:t>
            </a:r>
            <a:r>
              <a:rPr lang="en-US" sz="2400" b="0" i="0" baseline="-25000" dirty="0">
                <a:solidFill>
                  <a:srgbClr val="444444"/>
                </a:solidFill>
                <a:effectLst/>
                <a:latin typeface="inherit"/>
              </a:rPr>
              <a:t>2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, Sr(OH)</a:t>
            </a:r>
            <a:r>
              <a:rPr lang="en-US" sz="2400" b="0" i="0" baseline="-25000" dirty="0">
                <a:solidFill>
                  <a:srgbClr val="444444"/>
                </a:solidFill>
                <a:effectLst/>
                <a:latin typeface="inherit"/>
              </a:rPr>
              <a:t>2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, Ba(OH)</a:t>
            </a:r>
            <a:r>
              <a:rPr lang="en-US" sz="2400" b="0" i="0" baseline="-25000" dirty="0">
                <a:solidFill>
                  <a:srgbClr val="444444"/>
                </a:solidFill>
                <a:effectLst/>
                <a:latin typeface="inherit"/>
              </a:rPr>
              <a:t>2</a:t>
            </a:r>
            <a:r>
              <a:rPr lang="en-US" sz="2400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83B00C-19B6-6B1B-4000-CA7C9F2DFA59}"/>
              </a:ext>
            </a:extLst>
          </p:cNvPr>
          <p:cNvSpPr txBox="1"/>
          <p:nvPr/>
        </p:nvSpPr>
        <p:spPr>
          <a:xfrm>
            <a:off x="548174" y="4292200"/>
            <a:ext cx="609755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/>
              <a:t>При контакте с водой или другими растворителями диссоциации подвержены все вещества с ионной связью. Также распадаться на ионы могут вещества с ковалентной полярной связью, которая под действием воды переходит в ионную, а после разрушается</a:t>
            </a:r>
          </a:p>
        </p:txBody>
      </p:sp>
    </p:spTree>
    <p:extLst>
      <p:ext uri="{BB962C8B-B14F-4D97-AF65-F5344CB8AC3E}">
        <p14:creationId xmlns:p14="http://schemas.microsoft.com/office/powerpoint/2010/main" val="3481223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3DC940-0FBC-BE00-5DEE-758CEB30A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AD2236-4083-0047-C568-73A484B82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4CB856E-3640-CD57-6805-AB32428EAD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9507893" cy="6136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50894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670</Words>
  <Application>Microsoft Office PowerPoint</Application>
  <PresentationFormat>Широкоэкранный</PresentationFormat>
  <Paragraphs>48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inherit</vt:lpstr>
      <vt:lpstr>Roboto</vt:lpstr>
      <vt:lpstr>Тема Office</vt:lpstr>
      <vt:lpstr>Теория электролитической диссоциации (ТЭД)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Задания: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электролитической диссоциации (ТЭД)</dc:title>
  <dc:creator>Гурина Диана</dc:creator>
  <cp:lastModifiedBy>Гурина Диана</cp:lastModifiedBy>
  <cp:revision>1</cp:revision>
  <dcterms:created xsi:type="dcterms:W3CDTF">2022-09-11T15:33:12Z</dcterms:created>
  <dcterms:modified xsi:type="dcterms:W3CDTF">2022-11-15T12:51:25Z</dcterms:modified>
</cp:coreProperties>
</file>