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2CEDD-F1DC-4ACC-9F89-7B7157D3E8D7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1DFA2-80BC-484F-826A-BE2E0DAE7B9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488" y="1428736"/>
            <a:ext cx="6643734" cy="4143403"/>
          </a:xfrm>
        </p:spPr>
        <p:txBody>
          <a:bodyPr>
            <a:normAutofit/>
            <a:scene3d>
              <a:camera prst="isometricOffAxis1Righ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3 декабря международный день инвалидов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3 декабря международный день инвалидов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декабря международный день инвалидов</dc:title>
  <dc:creator>Алекс2002</dc:creator>
  <cp:lastModifiedBy>Алекс2002</cp:lastModifiedBy>
  <cp:revision>2</cp:revision>
  <dcterms:created xsi:type="dcterms:W3CDTF">2015-12-03T21:05:43Z</dcterms:created>
  <dcterms:modified xsi:type="dcterms:W3CDTF">2015-12-03T21:15:45Z</dcterms:modified>
</cp:coreProperties>
</file>